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Lst>
  <p:notesMasterIdLst>
    <p:notesMasterId r:id="rId6"/>
  </p:notesMasterIdLst>
  <p:sldIdLst>
    <p:sldId id="258" r:id="rId5"/>
    <p:sldId id="261" r:id="rId7"/>
    <p:sldId id="483" r:id="rId8"/>
    <p:sldId id="484" r:id="rId9"/>
    <p:sldId id="485" r:id="rId10"/>
    <p:sldId id="486" r:id="rId11"/>
    <p:sldId id="487" r:id="rId12"/>
    <p:sldId id="488" r:id="rId13"/>
    <p:sldId id="489" r:id="rId14"/>
    <p:sldId id="490" r:id="rId15"/>
    <p:sldId id="491" r:id="rId16"/>
    <p:sldId id="492" r:id="rId17"/>
    <p:sldId id="493" r:id="rId18"/>
    <p:sldId id="494" r:id="rId19"/>
    <p:sldId id="495" r:id="rId20"/>
    <p:sldId id="496" r:id="rId21"/>
    <p:sldId id="497" r:id="rId22"/>
    <p:sldId id="498" r:id="rId23"/>
    <p:sldId id="499" r:id="rId24"/>
    <p:sldId id="500" r:id="rId25"/>
    <p:sldId id="501" r:id="rId26"/>
    <p:sldId id="502" r:id="rId27"/>
    <p:sldId id="503" r:id="rId28"/>
    <p:sldId id="504" r:id="rId29"/>
    <p:sldId id="505" r:id="rId30"/>
    <p:sldId id="516" r:id="rId31"/>
    <p:sldId id="517" r:id="rId32"/>
    <p:sldId id="518" r:id="rId33"/>
    <p:sldId id="519" r:id="rId34"/>
    <p:sldId id="520" r:id="rId35"/>
    <p:sldId id="506" r:id="rId36"/>
    <p:sldId id="507" r:id="rId37"/>
    <p:sldId id="508" r:id="rId38"/>
    <p:sldId id="521" r:id="rId39"/>
    <p:sldId id="522" r:id="rId40"/>
    <p:sldId id="523" r:id="rId41"/>
    <p:sldId id="524" r:id="rId42"/>
    <p:sldId id="525" r:id="rId43"/>
    <p:sldId id="509" r:id="rId44"/>
    <p:sldId id="511" r:id="rId45"/>
    <p:sldId id="512" r:id="rId46"/>
    <p:sldId id="513" r:id="rId47"/>
    <p:sldId id="514" r:id="rId48"/>
    <p:sldId id="515" r:id="rId49"/>
    <p:sldId id="536" r:id="rId50"/>
    <p:sldId id="537" r:id="rId51"/>
    <p:sldId id="538" r:id="rId52"/>
    <p:sldId id="539" r:id="rId53"/>
    <p:sldId id="540" r:id="rId54"/>
    <p:sldId id="541" r:id="rId55"/>
    <p:sldId id="542" r:id="rId56"/>
    <p:sldId id="543" r:id="rId57"/>
    <p:sldId id="544" r:id="rId58"/>
    <p:sldId id="545" r:id="rId59"/>
    <p:sldId id="546" r:id="rId60"/>
    <p:sldId id="547" r:id="rId61"/>
    <p:sldId id="549" r:id="rId62"/>
    <p:sldId id="550" r:id="rId63"/>
    <p:sldId id="551" r:id="rId64"/>
    <p:sldId id="552" r:id="rId65"/>
    <p:sldId id="553" r:id="rId66"/>
    <p:sldId id="554" r:id="rId67"/>
    <p:sldId id="555" r:id="rId68"/>
    <p:sldId id="556" r:id="rId69"/>
    <p:sldId id="558" r:id="rId70"/>
    <p:sldId id="559" r:id="rId71"/>
    <p:sldId id="560" r:id="rId72"/>
    <p:sldId id="561" r:id="rId73"/>
    <p:sldId id="562" r:id="rId74"/>
    <p:sldId id="563" r:id="rId75"/>
    <p:sldId id="564" r:id="rId76"/>
    <p:sldId id="565" r:id="rId77"/>
    <p:sldId id="566" r:id="rId78"/>
    <p:sldId id="567" r:id="rId79"/>
    <p:sldId id="568" r:id="rId80"/>
    <p:sldId id="569" r:id="rId81"/>
    <p:sldId id="570" r:id="rId82"/>
    <p:sldId id="571" r:id="rId83"/>
    <p:sldId id="572" r:id="rId84"/>
    <p:sldId id="573" r:id="rId85"/>
    <p:sldId id="574" r:id="rId86"/>
    <p:sldId id="575" r:id="rId87"/>
    <p:sldId id="576" r:id="rId88"/>
    <p:sldId id="577" r:id="rId89"/>
    <p:sldId id="578" r:id="rId90"/>
    <p:sldId id="579" r:id="rId91"/>
    <p:sldId id="580" r:id="rId92"/>
    <p:sldId id="581" r:id="rId93"/>
    <p:sldId id="582" r:id="rId94"/>
    <p:sldId id="583" r:id="rId95"/>
    <p:sldId id="584" r:id="rId96"/>
    <p:sldId id="585" r:id="rId97"/>
    <p:sldId id="586" r:id="rId98"/>
    <p:sldId id="587" r:id="rId99"/>
    <p:sldId id="588" r:id="rId100"/>
    <p:sldId id="589" r:id="rId101"/>
    <p:sldId id="590" r:id="rId102"/>
    <p:sldId id="591" r:id="rId103"/>
    <p:sldId id="592" r:id="rId104"/>
    <p:sldId id="593" r:id="rId105"/>
    <p:sldId id="557" r:id="rId106"/>
    <p:sldId id="596" r:id="rId107"/>
    <p:sldId id="597" r:id="rId108"/>
    <p:sldId id="599" r:id="rId109"/>
    <p:sldId id="600" r:id="rId110"/>
    <p:sldId id="601" r:id="rId111"/>
    <p:sldId id="602" r:id="rId112"/>
    <p:sldId id="603" r:id="rId113"/>
    <p:sldId id="604" r:id="rId114"/>
    <p:sldId id="605" r:id="rId115"/>
    <p:sldId id="606" r:id="rId116"/>
    <p:sldId id="607" r:id="rId117"/>
    <p:sldId id="608" r:id="rId118"/>
    <p:sldId id="609" r:id="rId119"/>
    <p:sldId id="610" r:id="rId120"/>
    <p:sldId id="598" r:id="rId121"/>
    <p:sldId id="614" r:id="rId122"/>
    <p:sldId id="613" r:id="rId123"/>
    <p:sldId id="292" r:id="rId1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B0B"/>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8" d="100"/>
          <a:sy n="98" d="100"/>
        </p:scale>
        <p:origin x="8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7" Type="http://schemas.openxmlformats.org/officeDocument/2006/relationships/tableStyles" Target="tableStyles.xml"/><Relationship Id="rId126" Type="http://schemas.openxmlformats.org/officeDocument/2006/relationships/viewProps" Target="viewProps.xml"/><Relationship Id="rId125" Type="http://schemas.openxmlformats.org/officeDocument/2006/relationships/presProps" Target="presProps.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00.vml.rels><?xml version="1.0" encoding="UTF-8" standalone="yes"?>
<Relationships xmlns="http://schemas.openxmlformats.org/package/2006/relationships"><Relationship Id="rId5" Type="http://schemas.openxmlformats.org/officeDocument/2006/relationships/image" Target="../media/image403.wmf"/><Relationship Id="rId4" Type="http://schemas.openxmlformats.org/officeDocument/2006/relationships/image" Target="../media/image402.wmf"/><Relationship Id="rId3" Type="http://schemas.openxmlformats.org/officeDocument/2006/relationships/image" Target="../media/image401.wmf"/><Relationship Id="rId2" Type="http://schemas.openxmlformats.org/officeDocument/2006/relationships/image" Target="../media/image400.wmf"/><Relationship Id="rId1" Type="http://schemas.openxmlformats.org/officeDocument/2006/relationships/image" Target="../media/image399.wmf"/></Relationships>
</file>

<file path=ppt/drawings/_rels/vmlDrawing101.vml.rels><?xml version="1.0" encoding="UTF-8" standalone="yes"?>
<Relationships xmlns="http://schemas.openxmlformats.org/package/2006/relationships"><Relationship Id="rId4" Type="http://schemas.openxmlformats.org/officeDocument/2006/relationships/image" Target="../media/image407.wmf"/><Relationship Id="rId3" Type="http://schemas.openxmlformats.org/officeDocument/2006/relationships/image" Target="../media/image406.wmf"/><Relationship Id="rId2" Type="http://schemas.openxmlformats.org/officeDocument/2006/relationships/image" Target="../media/image405.wmf"/><Relationship Id="rId1" Type="http://schemas.openxmlformats.org/officeDocument/2006/relationships/image" Target="../media/image404.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409.wmf"/><Relationship Id="rId1" Type="http://schemas.openxmlformats.org/officeDocument/2006/relationships/image" Target="../media/image408.wmf"/></Relationships>
</file>

<file path=ppt/drawings/_rels/vmlDrawing103.vml.rels><?xml version="1.0" encoding="UTF-8" standalone="yes"?>
<Relationships xmlns="http://schemas.openxmlformats.org/package/2006/relationships"><Relationship Id="rId6" Type="http://schemas.openxmlformats.org/officeDocument/2006/relationships/image" Target="../media/image415.wmf"/><Relationship Id="rId5" Type="http://schemas.openxmlformats.org/officeDocument/2006/relationships/image" Target="../media/image414.wmf"/><Relationship Id="rId4" Type="http://schemas.openxmlformats.org/officeDocument/2006/relationships/image" Target="../media/image413.wmf"/><Relationship Id="rId3" Type="http://schemas.openxmlformats.org/officeDocument/2006/relationships/image" Target="../media/image412.wmf"/><Relationship Id="rId2" Type="http://schemas.openxmlformats.org/officeDocument/2006/relationships/image" Target="../media/image411.wmf"/><Relationship Id="rId1" Type="http://schemas.openxmlformats.org/officeDocument/2006/relationships/image" Target="../media/image410.wmf"/></Relationships>
</file>

<file path=ppt/drawings/_rels/vmlDrawing104.vml.rels><?xml version="1.0" encoding="UTF-8" standalone="yes"?>
<Relationships xmlns="http://schemas.openxmlformats.org/package/2006/relationships"><Relationship Id="rId4" Type="http://schemas.openxmlformats.org/officeDocument/2006/relationships/image" Target="../media/image419.wmf"/><Relationship Id="rId3" Type="http://schemas.openxmlformats.org/officeDocument/2006/relationships/image" Target="../media/image418.wmf"/><Relationship Id="rId2" Type="http://schemas.openxmlformats.org/officeDocument/2006/relationships/image" Target="../media/image417.wmf"/><Relationship Id="rId1" Type="http://schemas.openxmlformats.org/officeDocument/2006/relationships/image" Target="../media/image416.wmf"/></Relationships>
</file>

<file path=ppt/drawings/_rels/vmlDrawing105.vml.rels><?xml version="1.0" encoding="UTF-8" standalone="yes"?>
<Relationships xmlns="http://schemas.openxmlformats.org/package/2006/relationships"><Relationship Id="rId5" Type="http://schemas.openxmlformats.org/officeDocument/2006/relationships/image" Target="../media/image425.wmf"/><Relationship Id="rId4" Type="http://schemas.openxmlformats.org/officeDocument/2006/relationships/image" Target="../media/image424.wmf"/><Relationship Id="rId3" Type="http://schemas.openxmlformats.org/officeDocument/2006/relationships/image" Target="../media/image423.wmf"/><Relationship Id="rId2" Type="http://schemas.openxmlformats.org/officeDocument/2006/relationships/image" Target="../media/image422.wmf"/><Relationship Id="rId1" Type="http://schemas.openxmlformats.org/officeDocument/2006/relationships/image" Target="../media/image421.w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427.wmf"/><Relationship Id="rId1" Type="http://schemas.openxmlformats.org/officeDocument/2006/relationships/image" Target="../media/image426.w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430.wmf"/><Relationship Id="rId1" Type="http://schemas.openxmlformats.org/officeDocument/2006/relationships/image" Target="../media/image429.wmf"/></Relationships>
</file>

<file path=ppt/drawings/_rels/vmlDrawing108.vml.rels><?xml version="1.0" encoding="UTF-8" standalone="yes"?>
<Relationships xmlns="http://schemas.openxmlformats.org/package/2006/relationships"><Relationship Id="rId5" Type="http://schemas.openxmlformats.org/officeDocument/2006/relationships/image" Target="../media/image435.wmf"/><Relationship Id="rId4" Type="http://schemas.openxmlformats.org/officeDocument/2006/relationships/image" Target="../media/image434.wmf"/><Relationship Id="rId3" Type="http://schemas.openxmlformats.org/officeDocument/2006/relationships/image" Target="../media/image433.wmf"/><Relationship Id="rId2" Type="http://schemas.openxmlformats.org/officeDocument/2006/relationships/image" Target="../media/image432.wmf"/><Relationship Id="rId1" Type="http://schemas.openxmlformats.org/officeDocument/2006/relationships/image" Target="../media/image43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4" Type="http://schemas.openxmlformats.org/officeDocument/2006/relationships/image" Target="../media/image54.wmf"/><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82.wmf"/><Relationship Id="rId8" Type="http://schemas.openxmlformats.org/officeDocument/2006/relationships/image" Target="../media/image81.wmf"/><Relationship Id="rId7" Type="http://schemas.openxmlformats.org/officeDocument/2006/relationships/image" Target="../media/image80.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92.wmf"/><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5" Type="http://schemas.openxmlformats.org/officeDocument/2006/relationships/image" Target="../media/image99.wmf"/><Relationship Id="rId4" Type="http://schemas.openxmlformats.org/officeDocument/2006/relationships/image" Target="../media/image98.wmf"/><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25.vml.rels><?xml version="1.0" encoding="UTF-8" standalone="yes"?>
<Relationships xmlns="http://schemas.openxmlformats.org/package/2006/relationships"><Relationship Id="rId5" Type="http://schemas.openxmlformats.org/officeDocument/2006/relationships/image" Target="../media/image108.wmf"/><Relationship Id="rId4" Type="http://schemas.openxmlformats.org/officeDocument/2006/relationships/image" Target="../media/image107.wmf"/><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4.wmf"/><Relationship Id="rId1" Type="http://schemas.openxmlformats.org/officeDocument/2006/relationships/image" Target="../media/image113.w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120.wmf"/><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4" Type="http://schemas.openxmlformats.org/officeDocument/2006/relationships/image" Target="../media/image123.wmf"/><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5.wmf"/></Relationships>
</file>

<file path=ppt/drawings/_rels/vmlDrawing31.vml.rels><?xml version="1.0" encoding="UTF-8" standalone="yes"?>
<Relationships xmlns="http://schemas.openxmlformats.org/package/2006/relationships"><Relationship Id="rId9" Type="http://schemas.openxmlformats.org/officeDocument/2006/relationships/image" Target="../media/image139.wmf"/><Relationship Id="rId8" Type="http://schemas.openxmlformats.org/officeDocument/2006/relationships/image" Target="../media/image138.wmf"/><Relationship Id="rId7" Type="http://schemas.openxmlformats.org/officeDocument/2006/relationships/image" Target="../media/image137.w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36.vml.rels><?xml version="1.0" encoding="UTF-8" standalone="yes"?>
<Relationships xmlns="http://schemas.openxmlformats.org/package/2006/relationships"><Relationship Id="rId4" Type="http://schemas.openxmlformats.org/officeDocument/2006/relationships/image" Target="../media/image154.wmf"/><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37.vml.rels><?xml version="1.0" encoding="UTF-8" standalone="yes"?>
<Relationships xmlns="http://schemas.openxmlformats.org/package/2006/relationships"><Relationship Id="rId5" Type="http://schemas.openxmlformats.org/officeDocument/2006/relationships/image" Target="../media/image159.wmf"/><Relationship Id="rId4" Type="http://schemas.openxmlformats.org/officeDocument/2006/relationships/image" Target="../media/image158.wmf"/><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38.vml.rels><?xml version="1.0" encoding="UTF-8" standalone="yes"?>
<Relationships xmlns="http://schemas.openxmlformats.org/package/2006/relationships"><Relationship Id="rId4" Type="http://schemas.openxmlformats.org/officeDocument/2006/relationships/image" Target="../media/image163.wmf"/><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39.vml.rels><?xml version="1.0" encoding="UTF-8" standalone="yes"?>
<Relationships xmlns="http://schemas.openxmlformats.org/package/2006/relationships"><Relationship Id="rId6" Type="http://schemas.openxmlformats.org/officeDocument/2006/relationships/image" Target="../media/image169.wmf"/><Relationship Id="rId5" Type="http://schemas.openxmlformats.org/officeDocument/2006/relationships/image" Target="../media/image168.wmf"/><Relationship Id="rId4" Type="http://schemas.openxmlformats.org/officeDocument/2006/relationships/image" Target="../media/image167.wmf"/><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s>
</file>

<file path=ppt/drawings/_rels/vmlDrawing4.vml.rels><?xml version="1.0" encoding="UTF-8" standalone="yes"?>
<Relationships xmlns="http://schemas.openxmlformats.org/package/2006/relationships"><Relationship Id="rId7" Type="http://schemas.openxmlformats.org/officeDocument/2006/relationships/image" Target="../media/image22.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177.wmf"/><Relationship Id="rId7" Type="http://schemas.openxmlformats.org/officeDocument/2006/relationships/image" Target="../media/image176.wmf"/><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s>
</file>

<file path=ppt/drawings/_rels/vmlDrawing41.vml.rels><?xml version="1.0" encoding="UTF-8" standalone="yes"?>
<Relationships xmlns="http://schemas.openxmlformats.org/package/2006/relationships"><Relationship Id="rId6" Type="http://schemas.openxmlformats.org/officeDocument/2006/relationships/image" Target="../media/image183.wmf"/><Relationship Id="rId5" Type="http://schemas.openxmlformats.org/officeDocument/2006/relationships/image" Target="../media/image182.wmf"/><Relationship Id="rId4" Type="http://schemas.openxmlformats.org/officeDocument/2006/relationships/image" Target="../media/image181.wmf"/><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93.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47.vml.rels><?xml version="1.0" encoding="UTF-8" standalone="yes"?>
<Relationships xmlns="http://schemas.openxmlformats.org/package/2006/relationships"><Relationship Id="rId4" Type="http://schemas.openxmlformats.org/officeDocument/2006/relationships/image" Target="../media/image200.wmf"/><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image" Target="../media/image203.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6.wmf"/><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207.wmf"/><Relationship Id="rId1" Type="http://schemas.openxmlformats.org/officeDocument/2006/relationships/image" Target="../media/image206.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image" Target="../media/image209.wmf"/><Relationship Id="rId1" Type="http://schemas.openxmlformats.org/officeDocument/2006/relationships/image" Target="../media/image208.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12.wmf"/><Relationship Id="rId1" Type="http://schemas.openxmlformats.org/officeDocument/2006/relationships/image" Target="../media/image211.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s>
</file>

<file path=ppt/drawings/_rels/vmlDrawing55.vml.rels><?xml version="1.0" encoding="UTF-8" standalone="yes"?>
<Relationships xmlns="http://schemas.openxmlformats.org/package/2006/relationships"><Relationship Id="rId4" Type="http://schemas.openxmlformats.org/officeDocument/2006/relationships/image" Target="../media/image220.wmf"/><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s>
</file>

<file path=ppt/drawings/_rels/vmlDrawing56.vml.rels><?xml version="1.0" encoding="UTF-8" standalone="yes"?>
<Relationships xmlns="http://schemas.openxmlformats.org/package/2006/relationships"><Relationship Id="rId4" Type="http://schemas.openxmlformats.org/officeDocument/2006/relationships/image" Target="../media/image224.wmf"/><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8.wmf"/></Relationships>
</file>

<file path=ppt/drawings/_rels/vmlDrawing59.vml.rels><?xml version="1.0" encoding="UTF-8" standalone="yes"?>
<Relationships xmlns="http://schemas.openxmlformats.org/package/2006/relationships"><Relationship Id="rId4" Type="http://schemas.openxmlformats.org/officeDocument/2006/relationships/image" Target="../media/image233.wmf"/><Relationship Id="rId3" Type="http://schemas.openxmlformats.org/officeDocument/2006/relationships/image" Target="../media/image232.wmf"/><Relationship Id="rId2" Type="http://schemas.openxmlformats.org/officeDocument/2006/relationships/image" Target="../media/image231.wmf"/><Relationship Id="rId1" Type="http://schemas.openxmlformats.org/officeDocument/2006/relationships/image" Target="../media/image23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6.wmf"/><Relationship Id="rId1" Type="http://schemas.openxmlformats.org/officeDocument/2006/relationships/image" Target="../media/image235.wmf"/></Relationships>
</file>

<file path=ppt/drawings/_rels/vmlDrawing61.vml.rels><?xml version="1.0" encoding="UTF-8" standalone="yes"?>
<Relationships xmlns="http://schemas.openxmlformats.org/package/2006/relationships"><Relationship Id="rId6" Type="http://schemas.openxmlformats.org/officeDocument/2006/relationships/image" Target="../media/image241.wmf"/><Relationship Id="rId5" Type="http://schemas.openxmlformats.org/officeDocument/2006/relationships/image" Target="../media/image240.wmf"/><Relationship Id="rId4" Type="http://schemas.openxmlformats.org/officeDocument/2006/relationships/image" Target="../media/image239.wmf"/><Relationship Id="rId3" Type="http://schemas.openxmlformats.org/officeDocument/2006/relationships/image" Target="../media/image238.wmf"/><Relationship Id="rId2" Type="http://schemas.openxmlformats.org/officeDocument/2006/relationships/image" Target="../media/image233.wmf"/><Relationship Id="rId1" Type="http://schemas.openxmlformats.org/officeDocument/2006/relationships/image" Target="../media/image236.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246.wmf"/><Relationship Id="rId1" Type="http://schemas.openxmlformats.org/officeDocument/2006/relationships/image" Target="../media/image245.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48.wmf"/><Relationship Id="rId1" Type="http://schemas.openxmlformats.org/officeDocument/2006/relationships/image" Target="../media/image247.wmf"/></Relationships>
</file>

<file path=ppt/drawings/_rels/vmlDrawing65.vml.rels><?xml version="1.0" encoding="UTF-8" standalone="yes"?>
<Relationships xmlns="http://schemas.openxmlformats.org/package/2006/relationships"><Relationship Id="rId4" Type="http://schemas.openxmlformats.org/officeDocument/2006/relationships/image" Target="../media/image252.wmf"/><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s>
</file>

<file path=ppt/drawings/_rels/vmlDrawing66.vml.rels><?xml version="1.0" encoding="UTF-8" standalone="yes"?>
<Relationships xmlns="http://schemas.openxmlformats.org/package/2006/relationships"><Relationship Id="rId5" Type="http://schemas.openxmlformats.org/officeDocument/2006/relationships/image" Target="../media/image257.wmf"/><Relationship Id="rId4" Type="http://schemas.openxmlformats.org/officeDocument/2006/relationships/image" Target="../media/image256.wmf"/><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59.wmf"/><Relationship Id="rId1" Type="http://schemas.openxmlformats.org/officeDocument/2006/relationships/image" Target="../media/image258.wmf"/></Relationships>
</file>

<file path=ppt/drawings/_rels/vmlDrawing68.vml.rels><?xml version="1.0" encoding="UTF-8" standalone="yes"?>
<Relationships xmlns="http://schemas.openxmlformats.org/package/2006/relationships"><Relationship Id="rId5" Type="http://schemas.openxmlformats.org/officeDocument/2006/relationships/image" Target="../media/image264.wmf"/><Relationship Id="rId4" Type="http://schemas.openxmlformats.org/officeDocument/2006/relationships/image" Target="../media/image263.wmf"/><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60.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66.wmf"/><Relationship Id="rId1" Type="http://schemas.openxmlformats.org/officeDocument/2006/relationships/image" Target="../media/image265.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s>
</file>

<file path=ppt/drawings/_rels/vmlDrawing71.vml.rels><?xml version="1.0" encoding="UTF-8" standalone="yes"?>
<Relationships xmlns="http://schemas.openxmlformats.org/package/2006/relationships"><Relationship Id="rId5" Type="http://schemas.openxmlformats.org/officeDocument/2006/relationships/image" Target="../media/image275.wmf"/><Relationship Id="rId4" Type="http://schemas.openxmlformats.org/officeDocument/2006/relationships/image" Target="../media/image274.wmf"/><Relationship Id="rId3" Type="http://schemas.openxmlformats.org/officeDocument/2006/relationships/image" Target="../media/image273.wmf"/><Relationship Id="rId2" Type="http://schemas.openxmlformats.org/officeDocument/2006/relationships/image" Target="../media/image272.wmf"/><Relationship Id="rId1" Type="http://schemas.openxmlformats.org/officeDocument/2006/relationships/image" Target="../media/image271.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277.wmf"/><Relationship Id="rId1" Type="http://schemas.openxmlformats.org/officeDocument/2006/relationships/image" Target="../media/image276.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81.wmf"/><Relationship Id="rId2" Type="http://schemas.openxmlformats.org/officeDocument/2006/relationships/image" Target="../media/image279.wmf"/><Relationship Id="rId1" Type="http://schemas.openxmlformats.org/officeDocument/2006/relationships/image" Target="../media/image278.wmf"/></Relationships>
</file>

<file path=ppt/drawings/_rels/vmlDrawing74.vml.rels><?xml version="1.0" encoding="UTF-8" standalone="yes"?>
<Relationships xmlns="http://schemas.openxmlformats.org/package/2006/relationships"><Relationship Id="rId6" Type="http://schemas.openxmlformats.org/officeDocument/2006/relationships/image" Target="../media/image287.wmf"/><Relationship Id="rId5" Type="http://schemas.openxmlformats.org/officeDocument/2006/relationships/image" Target="../media/image286.wmf"/><Relationship Id="rId4" Type="http://schemas.openxmlformats.org/officeDocument/2006/relationships/image" Target="../media/image285.wmf"/><Relationship Id="rId3" Type="http://schemas.openxmlformats.org/officeDocument/2006/relationships/image" Target="../media/image284.wmf"/><Relationship Id="rId2" Type="http://schemas.openxmlformats.org/officeDocument/2006/relationships/image" Target="../media/image283.wmf"/><Relationship Id="rId1" Type="http://schemas.openxmlformats.org/officeDocument/2006/relationships/image" Target="../media/image282.wmf"/></Relationships>
</file>

<file path=ppt/drawings/_rels/vmlDrawing75.vml.rels><?xml version="1.0" encoding="UTF-8" standalone="yes"?>
<Relationships xmlns="http://schemas.openxmlformats.org/package/2006/relationships"><Relationship Id="rId4" Type="http://schemas.openxmlformats.org/officeDocument/2006/relationships/image" Target="../media/image291.wmf"/><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s>
</file>

<file path=ppt/drawings/_rels/vmlDrawing76.vml.rels><?xml version="1.0" encoding="UTF-8" standalone="yes"?>
<Relationships xmlns="http://schemas.openxmlformats.org/package/2006/relationships"><Relationship Id="rId4" Type="http://schemas.openxmlformats.org/officeDocument/2006/relationships/image" Target="../media/image296.wmf"/><Relationship Id="rId3" Type="http://schemas.openxmlformats.org/officeDocument/2006/relationships/image" Target="../media/image295.wmf"/><Relationship Id="rId2" Type="http://schemas.openxmlformats.org/officeDocument/2006/relationships/image" Target="../media/image294.wmf"/><Relationship Id="rId1" Type="http://schemas.openxmlformats.org/officeDocument/2006/relationships/image" Target="../media/image293.wmf"/></Relationships>
</file>

<file path=ppt/drawings/_rels/vmlDrawing77.vml.rels><?xml version="1.0" encoding="UTF-8" standalone="yes"?>
<Relationships xmlns="http://schemas.openxmlformats.org/package/2006/relationships"><Relationship Id="rId6" Type="http://schemas.openxmlformats.org/officeDocument/2006/relationships/image" Target="../media/image305.wmf"/><Relationship Id="rId5" Type="http://schemas.openxmlformats.org/officeDocument/2006/relationships/image" Target="../media/image304.wmf"/><Relationship Id="rId4" Type="http://schemas.openxmlformats.org/officeDocument/2006/relationships/image" Target="../media/image303.wmf"/><Relationship Id="rId3" Type="http://schemas.openxmlformats.org/officeDocument/2006/relationships/image" Target="../media/image302.wmf"/><Relationship Id="rId2" Type="http://schemas.openxmlformats.org/officeDocument/2006/relationships/image" Target="../media/image301.wmf"/><Relationship Id="rId1" Type="http://schemas.openxmlformats.org/officeDocument/2006/relationships/image" Target="../media/image300.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08.wmf"/><Relationship Id="rId2" Type="http://schemas.openxmlformats.org/officeDocument/2006/relationships/image" Target="../media/image307.wmf"/><Relationship Id="rId1" Type="http://schemas.openxmlformats.org/officeDocument/2006/relationships/image" Target="../media/image306.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12.wmf"/><Relationship Id="rId2" Type="http://schemas.openxmlformats.org/officeDocument/2006/relationships/image" Target="../media/image311.wmf"/><Relationship Id="rId1" Type="http://schemas.openxmlformats.org/officeDocument/2006/relationships/image" Target="../media/image310.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36.wmf"/><Relationship Id="rId3" Type="http://schemas.openxmlformats.org/officeDocument/2006/relationships/image" Target="../media/image32.wmf"/><Relationship Id="rId2" Type="http://schemas.openxmlformats.org/officeDocument/2006/relationships/image" Target="../media/image35.wmf"/><Relationship Id="rId1" Type="http://schemas.openxmlformats.org/officeDocument/2006/relationships/image" Target="../media/image34.wmf"/></Relationships>
</file>

<file path=ppt/drawings/_rels/vmlDrawing80.vml.rels><?xml version="1.0" encoding="UTF-8" standalone="yes"?>
<Relationships xmlns="http://schemas.openxmlformats.org/package/2006/relationships"><Relationship Id="rId7" Type="http://schemas.openxmlformats.org/officeDocument/2006/relationships/image" Target="../media/image319.wmf"/><Relationship Id="rId6" Type="http://schemas.openxmlformats.org/officeDocument/2006/relationships/image" Target="../media/image318.wmf"/><Relationship Id="rId5" Type="http://schemas.openxmlformats.org/officeDocument/2006/relationships/image" Target="../media/image317.wmf"/><Relationship Id="rId4" Type="http://schemas.openxmlformats.org/officeDocument/2006/relationships/image" Target="../media/image316.wmf"/><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320.wmf"/><Relationship Id="rId1" Type="http://schemas.openxmlformats.org/officeDocument/2006/relationships/image" Target="../media/image313.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323.wmf"/><Relationship Id="rId1" Type="http://schemas.openxmlformats.org/officeDocument/2006/relationships/image" Target="../media/image313.wmf"/></Relationships>
</file>

<file path=ppt/drawings/_rels/vmlDrawing83.vml.rels><?xml version="1.0" encoding="UTF-8" standalone="yes"?>
<Relationships xmlns="http://schemas.openxmlformats.org/package/2006/relationships"><Relationship Id="rId6" Type="http://schemas.openxmlformats.org/officeDocument/2006/relationships/image" Target="../media/image329.wmf"/><Relationship Id="rId5" Type="http://schemas.openxmlformats.org/officeDocument/2006/relationships/image" Target="../media/image328.wmf"/><Relationship Id="rId4" Type="http://schemas.openxmlformats.org/officeDocument/2006/relationships/image" Target="../media/image327.wmf"/><Relationship Id="rId3" Type="http://schemas.openxmlformats.org/officeDocument/2006/relationships/image" Target="../media/image326.wmf"/><Relationship Id="rId2" Type="http://schemas.openxmlformats.org/officeDocument/2006/relationships/image" Target="../media/image325.wmf"/><Relationship Id="rId1" Type="http://schemas.openxmlformats.org/officeDocument/2006/relationships/image" Target="../media/image324.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335.wmf"/><Relationship Id="rId2" Type="http://schemas.openxmlformats.org/officeDocument/2006/relationships/image" Target="../media/image334.wmf"/><Relationship Id="rId1" Type="http://schemas.openxmlformats.org/officeDocument/2006/relationships/image" Target="../media/image333.wmf"/></Relationships>
</file>

<file path=ppt/drawings/_rels/vmlDrawing85.vml.rels><?xml version="1.0" encoding="UTF-8" standalone="yes"?>
<Relationships xmlns="http://schemas.openxmlformats.org/package/2006/relationships"><Relationship Id="rId4" Type="http://schemas.openxmlformats.org/officeDocument/2006/relationships/image" Target="../media/image339.wmf"/><Relationship Id="rId3" Type="http://schemas.openxmlformats.org/officeDocument/2006/relationships/image" Target="../media/image338.wmf"/><Relationship Id="rId2" Type="http://schemas.openxmlformats.org/officeDocument/2006/relationships/image" Target="../media/image337.wmf"/><Relationship Id="rId1" Type="http://schemas.openxmlformats.org/officeDocument/2006/relationships/image" Target="../media/image336.wmf"/></Relationships>
</file>

<file path=ppt/drawings/_rels/vmlDrawing86.vml.rels><?xml version="1.0" encoding="UTF-8" standalone="yes"?>
<Relationships xmlns="http://schemas.openxmlformats.org/package/2006/relationships"><Relationship Id="rId5" Type="http://schemas.openxmlformats.org/officeDocument/2006/relationships/image" Target="../media/image344.wmf"/><Relationship Id="rId4" Type="http://schemas.openxmlformats.org/officeDocument/2006/relationships/image" Target="../media/image343.wmf"/><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image" Target="../media/image340.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346.wmf"/><Relationship Id="rId1" Type="http://schemas.openxmlformats.org/officeDocument/2006/relationships/image" Target="../media/image345.wmf"/></Relationships>
</file>

<file path=ppt/drawings/_rels/vmlDrawing88.vml.rels><?xml version="1.0" encoding="UTF-8" standalone="yes"?>
<Relationships xmlns="http://schemas.openxmlformats.org/package/2006/relationships"><Relationship Id="rId8" Type="http://schemas.openxmlformats.org/officeDocument/2006/relationships/image" Target="../media/image354.wmf"/><Relationship Id="rId7" Type="http://schemas.openxmlformats.org/officeDocument/2006/relationships/image" Target="../media/image353.wmf"/><Relationship Id="rId6" Type="http://schemas.openxmlformats.org/officeDocument/2006/relationships/image" Target="../media/image352.wmf"/><Relationship Id="rId5" Type="http://schemas.openxmlformats.org/officeDocument/2006/relationships/image" Target="../media/image351.wmf"/><Relationship Id="rId4" Type="http://schemas.openxmlformats.org/officeDocument/2006/relationships/image" Target="../media/image350.wmf"/><Relationship Id="rId3" Type="http://schemas.openxmlformats.org/officeDocument/2006/relationships/image" Target="../media/image349.wmf"/><Relationship Id="rId2" Type="http://schemas.openxmlformats.org/officeDocument/2006/relationships/image" Target="../media/image348.wmf"/><Relationship Id="rId1" Type="http://schemas.openxmlformats.org/officeDocument/2006/relationships/image" Target="../media/image347.wmf"/></Relationships>
</file>

<file path=ppt/drawings/_rels/vmlDrawing89.vml.rels><?xml version="1.0" encoding="UTF-8" standalone="yes"?>
<Relationships xmlns="http://schemas.openxmlformats.org/package/2006/relationships"><Relationship Id="rId5" Type="http://schemas.openxmlformats.org/officeDocument/2006/relationships/image" Target="../media/image359.wmf"/><Relationship Id="rId4" Type="http://schemas.openxmlformats.org/officeDocument/2006/relationships/image" Target="../media/image358.wmf"/><Relationship Id="rId3" Type="http://schemas.openxmlformats.org/officeDocument/2006/relationships/image" Target="../media/image357.wmf"/><Relationship Id="rId2" Type="http://schemas.openxmlformats.org/officeDocument/2006/relationships/image" Target="../media/image356.wmf"/><Relationship Id="rId1" Type="http://schemas.openxmlformats.org/officeDocument/2006/relationships/image" Target="../media/image355.wmf"/></Relationships>
</file>

<file path=ppt/drawings/_rels/vmlDrawing9.vml.rels><?xml version="1.0" encoding="UTF-8" standalone="yes"?>
<Relationships xmlns="http://schemas.openxmlformats.org/package/2006/relationships"><Relationship Id="rId6" Type="http://schemas.openxmlformats.org/officeDocument/2006/relationships/image" Target="../media/image41.wmf"/><Relationship Id="rId5" Type="http://schemas.openxmlformats.org/officeDocument/2006/relationships/image" Target="../media/image36.wmf"/><Relationship Id="rId4" Type="http://schemas.openxmlformats.org/officeDocument/2006/relationships/image" Target="../media/image40.wmf"/><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361.wmf"/><Relationship Id="rId1" Type="http://schemas.openxmlformats.org/officeDocument/2006/relationships/image" Target="../media/image360.wmf"/></Relationships>
</file>

<file path=ppt/drawings/_rels/vmlDrawing91.vml.rels><?xml version="1.0" encoding="UTF-8" standalone="yes"?>
<Relationships xmlns="http://schemas.openxmlformats.org/package/2006/relationships"><Relationship Id="rId6" Type="http://schemas.openxmlformats.org/officeDocument/2006/relationships/image" Target="../media/image367.wmf"/><Relationship Id="rId5" Type="http://schemas.openxmlformats.org/officeDocument/2006/relationships/image" Target="../media/image366.wmf"/><Relationship Id="rId4" Type="http://schemas.openxmlformats.org/officeDocument/2006/relationships/image" Target="../media/image365.wmf"/><Relationship Id="rId3" Type="http://schemas.openxmlformats.org/officeDocument/2006/relationships/image" Target="../media/image364.wmf"/><Relationship Id="rId2" Type="http://schemas.openxmlformats.org/officeDocument/2006/relationships/image" Target="../media/image363.wmf"/><Relationship Id="rId1" Type="http://schemas.openxmlformats.org/officeDocument/2006/relationships/image" Target="../media/image362.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371.wmf"/><Relationship Id="rId2" Type="http://schemas.openxmlformats.org/officeDocument/2006/relationships/image" Target="../media/image370.wmf"/><Relationship Id="rId1" Type="http://schemas.openxmlformats.org/officeDocument/2006/relationships/image" Target="../media/image369.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373.wmf"/><Relationship Id="rId1" Type="http://schemas.openxmlformats.org/officeDocument/2006/relationships/image" Target="../media/image372.wmf"/></Relationships>
</file>

<file path=ppt/drawings/_rels/vmlDrawing94.vml.rels><?xml version="1.0" encoding="UTF-8" standalone="yes"?>
<Relationships xmlns="http://schemas.openxmlformats.org/package/2006/relationships"><Relationship Id="rId5" Type="http://schemas.openxmlformats.org/officeDocument/2006/relationships/image" Target="../media/image378.wmf"/><Relationship Id="rId4" Type="http://schemas.openxmlformats.org/officeDocument/2006/relationships/image" Target="../media/image377.wmf"/><Relationship Id="rId3" Type="http://schemas.openxmlformats.org/officeDocument/2006/relationships/image" Target="../media/image376.wmf"/><Relationship Id="rId2" Type="http://schemas.openxmlformats.org/officeDocument/2006/relationships/image" Target="../media/image375.wmf"/><Relationship Id="rId1" Type="http://schemas.openxmlformats.org/officeDocument/2006/relationships/image" Target="../media/image374.wmf"/></Relationships>
</file>

<file path=ppt/drawings/_rels/vmlDrawing95.vml.rels><?xml version="1.0" encoding="UTF-8" standalone="yes"?>
<Relationships xmlns="http://schemas.openxmlformats.org/package/2006/relationships"><Relationship Id="rId6" Type="http://schemas.openxmlformats.org/officeDocument/2006/relationships/image" Target="../media/image375.wmf"/><Relationship Id="rId5" Type="http://schemas.openxmlformats.org/officeDocument/2006/relationships/image" Target="../media/image383.wmf"/><Relationship Id="rId4" Type="http://schemas.openxmlformats.org/officeDocument/2006/relationships/image" Target="../media/image382.wmf"/><Relationship Id="rId3" Type="http://schemas.openxmlformats.org/officeDocument/2006/relationships/image" Target="../media/image381.wmf"/><Relationship Id="rId2" Type="http://schemas.openxmlformats.org/officeDocument/2006/relationships/image" Target="../media/image380.wmf"/><Relationship Id="rId1" Type="http://schemas.openxmlformats.org/officeDocument/2006/relationships/image" Target="../media/image379.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386.wmf"/><Relationship Id="rId2" Type="http://schemas.openxmlformats.org/officeDocument/2006/relationships/image" Target="../media/image385.wmf"/><Relationship Id="rId1" Type="http://schemas.openxmlformats.org/officeDocument/2006/relationships/image" Target="../media/image384.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389.wmf"/><Relationship Id="rId2" Type="http://schemas.openxmlformats.org/officeDocument/2006/relationships/image" Target="../media/image388.wmf"/><Relationship Id="rId1" Type="http://schemas.openxmlformats.org/officeDocument/2006/relationships/image" Target="../media/image387.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392.wmf"/><Relationship Id="rId2" Type="http://schemas.openxmlformats.org/officeDocument/2006/relationships/image" Target="../media/image391.wmf"/><Relationship Id="rId1" Type="http://schemas.openxmlformats.org/officeDocument/2006/relationships/image" Target="../media/image390.wmf"/></Relationships>
</file>

<file path=ppt/drawings/_rels/vmlDrawing99.vml.rels><?xml version="1.0" encoding="UTF-8" standalone="yes"?>
<Relationships xmlns="http://schemas.openxmlformats.org/package/2006/relationships"><Relationship Id="rId4" Type="http://schemas.openxmlformats.org/officeDocument/2006/relationships/image" Target="../media/image398.wmf"/><Relationship Id="rId3" Type="http://schemas.openxmlformats.org/officeDocument/2006/relationships/image" Target="../media/image397.wmf"/><Relationship Id="rId2" Type="http://schemas.openxmlformats.org/officeDocument/2006/relationships/image" Target="../media/image396.wmf"/><Relationship Id="rId1" Type="http://schemas.openxmlformats.org/officeDocument/2006/relationships/image" Target="../media/image39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81BCD-0ED3-44FE-BF59-8508C3D68A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D9CD5-741F-44BC-8B2E-849093CFE88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ChangeArrowheads="1" noTextEdit="1"/>
          </p:cNvSpPr>
          <p:nvPr>
            <p:ph type="sldImg" idx="4294967295"/>
          </p:nvPr>
        </p:nvSpPr>
        <p:spPr>
          <a:xfrm>
            <a:off x="1143000" y="685800"/>
            <a:ext cx="4572000" cy="3429000"/>
          </a:xfrm>
        </p:spPr>
      </p:sp>
      <p:sp>
        <p:nvSpPr>
          <p:cNvPr id="9421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94212"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DD69D635-14C6-43CE-B420-59CDCE2159A3}" type="slidenum">
              <a:rPr kumimoji="0" lang="zh-CN" altLang="en-US" sz="1300" b="0" i="0" u="none" strike="noStrike" kern="1200" cap="none" spc="0" normalizeH="0" baseline="0" noProof="0" smtClean="0">
                <a:ln>
                  <a:noFill/>
                </a:ln>
                <a:solidFill>
                  <a:srgbClr val="000000"/>
                </a:solidFill>
                <a:effectLst/>
                <a:uLnTx/>
                <a:uFillTx/>
                <a:latin typeface="Arial" panose="020B0604020202020204" pitchFamily="34" charset="0"/>
                <a:ea typeface="楷体_GB2312" panose="02010609030101010101" pitchFamily="49" charset="-122"/>
                <a:cs typeface="+mn-cs"/>
              </a:rPr>
            </a:fld>
            <a:endPar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楷体_GB2312" panose="02010609030101010101" pitchFamily="49"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ChangeArrowheads="1" noTextEdit="1"/>
          </p:cNvSpPr>
          <p:nvPr>
            <p:ph type="sldImg" idx="4294967295"/>
          </p:nvPr>
        </p:nvSpPr>
        <p:spPr/>
      </p:sp>
      <p:sp>
        <p:nvSpPr>
          <p:cNvPr id="83971" name="备注占位符 2"/>
          <p:cNvSpPr>
            <a:spLocks noGrp="1" noChangeArrowheads="1"/>
          </p:cNvSpPr>
          <p:nvPr>
            <p:ph type="body" idx="4294967295"/>
          </p:nvPr>
        </p:nvSpPr>
        <p:spPr/>
        <p:txBody>
          <a:bodyPr/>
          <a:lstStyle/>
          <a:p>
            <a:endParaRPr lang="zh-CN" altLang="en-US" smtClean="0"/>
          </a:p>
        </p:txBody>
      </p:sp>
      <p:sp>
        <p:nvSpPr>
          <p:cNvPr id="8397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ea typeface="楷体_GB2312" panose="02010609030101010101" pitchFamily="49" charset="-122"/>
              </a:defRPr>
            </a:lvl1pPr>
            <a:lvl2pPr marL="742950" indent="-285750" eaLnBrk="0" hangingPunct="0">
              <a:defRPr sz="2800">
                <a:solidFill>
                  <a:schemeClr val="tx1"/>
                </a:solidFill>
                <a:latin typeface="Arial" panose="020B0604020202020204" pitchFamily="34" charset="0"/>
                <a:ea typeface="楷体_GB2312" panose="02010609030101010101" pitchFamily="49" charset="-122"/>
              </a:defRPr>
            </a:lvl2pPr>
            <a:lvl3pPr marL="1143000" indent="-228600" eaLnBrk="0" hangingPunct="0">
              <a:defRPr sz="2800">
                <a:solidFill>
                  <a:schemeClr val="tx1"/>
                </a:solidFill>
                <a:latin typeface="Arial" panose="020B0604020202020204" pitchFamily="34" charset="0"/>
                <a:ea typeface="楷体_GB2312" panose="02010609030101010101" pitchFamily="49" charset="-122"/>
              </a:defRPr>
            </a:lvl3pPr>
            <a:lvl4pPr marL="1600200" indent="-228600" eaLnBrk="0" hangingPunct="0">
              <a:defRPr sz="2800">
                <a:solidFill>
                  <a:schemeClr val="tx1"/>
                </a:solidFill>
                <a:latin typeface="Arial" panose="020B0604020202020204" pitchFamily="34" charset="0"/>
                <a:ea typeface="楷体_GB2312" panose="02010609030101010101" pitchFamily="49" charset="-122"/>
              </a:defRPr>
            </a:lvl4pPr>
            <a:lvl5pPr marL="2057400" indent="-228600" eaLnBrk="0" hangingPunct="0">
              <a:defRPr sz="2800">
                <a:solidFill>
                  <a:schemeClr val="tx1"/>
                </a:solidFill>
                <a:latin typeface="Arial" panose="020B0604020202020204" pitchFamily="34" charset="0"/>
                <a:ea typeface="楷体_GB2312" panose="02010609030101010101" pitchFamily="49"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楷体_GB2312" panose="02010609030101010101" pitchFamily="49"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楷体_GB2312" panose="02010609030101010101" pitchFamily="49"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楷体_GB2312" panose="02010609030101010101" pitchFamily="49"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楷体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23046D1E-3303-4D7B-90AC-24D665AC1F36}" type="slidenum">
              <a:rPr kumimoji="0" lang="zh-CN" altLang="en-US" sz="1300" b="0" i="0" u="none" strike="noStrike" kern="1200" cap="none" spc="0" normalizeH="0" baseline="0" noProof="0" smtClean="0">
                <a:ln>
                  <a:noFill/>
                </a:ln>
                <a:solidFill>
                  <a:srgbClr val="000000"/>
                </a:solidFill>
                <a:effectLst/>
                <a:uLnTx/>
                <a:uFillTx/>
                <a:latin typeface="Arial" panose="020B0604020202020204" pitchFamily="34" charset="0"/>
                <a:ea typeface="楷体_GB2312" panose="02010609030101010101" pitchFamily="49" charset="-122"/>
                <a:cs typeface="+mn-cs"/>
              </a:rPr>
            </a:fld>
            <a:endParaRPr kumimoji="0" lang="zh-CN" altLang="en-US" sz="1300" b="0" i="0" u="none" strike="noStrike" kern="1200" cap="none" spc="0" normalizeH="0" baseline="0" noProof="0" smtClean="0">
              <a:ln>
                <a:noFill/>
              </a:ln>
              <a:solidFill>
                <a:srgbClr val="000000"/>
              </a:solidFill>
              <a:effectLst/>
              <a:uLnTx/>
              <a:uFillTx/>
              <a:latin typeface="Arial" panose="020B0604020202020204" pitchFamily="34" charset="0"/>
              <a:ea typeface="楷体_GB2312" panose="02010609030101010101" pitchFamily="49"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349683-F938-4CAF-96E1-31BEC0C7D1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7" name="幻灯片图像占位符 1"/>
          <p:cNvSpPr>
            <a:spLocks noGrp="1" noRot="1" noChangeAspect="1" noChangeArrowheads="1" noTextEdit="1"/>
          </p:cNvSpPr>
          <p:nvPr>
            <p:ph type="sldImg" idx="4294967295"/>
          </p:nvPr>
        </p:nvSpPr>
        <p:spPr/>
      </p:sp>
      <p:sp>
        <p:nvSpPr>
          <p:cNvPr id="41988"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
        <p:nvSpPr>
          <p:cNvPr id="4198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8164A7A-71B7-4F48-8D40-3B145381B17B}"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3.png"/><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609600" indent="0" algn="ctr">
              <a:buNone/>
              <a:defRPr/>
            </a:lvl2pPr>
            <a:lvl3pPr marL="1219200" indent="0" algn="ctr">
              <a:buNone/>
              <a:defRPr/>
            </a:lvl3pPr>
            <a:lvl4pPr marL="1828800" indent="0" algn="ctr">
              <a:buNone/>
              <a:defRPr/>
            </a:lvl4pPr>
            <a:lvl5pPr marL="2438400" indent="0" algn="ctr">
              <a:buNone/>
              <a:defRPr/>
            </a:lvl5pPr>
            <a:lvl6pPr marL="3048000" indent="0" algn="ctr">
              <a:buNone/>
              <a:defRPr/>
            </a:lvl6pPr>
            <a:lvl7pPr marL="3657600" indent="0" algn="ctr">
              <a:buNone/>
              <a:defRPr/>
            </a:lvl7pPr>
            <a:lvl8pPr marL="4267200" indent="0" algn="ctr">
              <a:buNone/>
              <a:defRPr/>
            </a:lvl8pPr>
            <a:lvl9pPr marL="48768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0828986-03AE-43FE-BE3D-B80EA4BF5A3C}"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12EECB9B-2FF8-4B25-8A4D-4591216F851C}"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74B1C52-969C-4968-8513-4E851E25C6F3}"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19BD4BB-18FF-4F84-ADE1-010982D792F9}"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7" y="366714"/>
            <a:ext cx="1971675" cy="58118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2" y="366714"/>
            <a:ext cx="5762625" cy="5811837"/>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8ACB3E5-F7D8-4D50-A9CA-5594C95172D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E43EDF5-31D7-49CA-B6BE-5052B53E3A9D}"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showMasterSp="0">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6714"/>
            <a:ext cx="7886700" cy="58118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3"/>
          <p:cNvSpPr>
            <a:spLocks noGrp="1"/>
          </p:cNvSpPr>
          <p:nvPr>
            <p:ph type="dt" sz="half" idx="10"/>
          </p:nvPr>
        </p:nvSpPr>
        <p:spPr/>
        <p:txBody>
          <a:bodyPr/>
          <a:lstStyle>
            <a:lvl1pPr>
              <a:defRPr/>
            </a:lvl1pPr>
          </a:lstStyle>
          <a:p>
            <a:pPr>
              <a:defRPr/>
            </a:pPr>
            <a:fld id="{D2E07CD0-1C16-4BAD-B20C-634029AF1808}"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C39C631A-4098-4CE5-9D02-A76CF3928D0D}"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a:off x="522288" y="3541184"/>
            <a:ext cx="383381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p:nvPr>
        </p:nvSpPr>
        <p:spPr>
          <a:xfrm>
            <a:off x="359649" y="3573454"/>
            <a:ext cx="4046834" cy="904975"/>
          </a:xfrm>
        </p:spPr>
        <p:txBody>
          <a:bodyPr anchor="t">
            <a:normAutofit/>
          </a:bodyPr>
          <a:lstStyle>
            <a:lvl1pPr algn="r">
              <a:defRPr sz="4400" b="1"/>
            </a:lvl1pPr>
          </a:lstStyle>
          <a:p>
            <a:r>
              <a:rPr lang="zh-CN" altLang="en-US" noProof="1" smtClean="0"/>
              <a:t>单击此处编辑母版标题样式</a:t>
            </a:r>
            <a:endParaRPr lang="zh-CN" altLang="en-US" noProof="1"/>
          </a:p>
        </p:txBody>
      </p:sp>
      <p:sp>
        <p:nvSpPr>
          <p:cNvPr id="4" name="日期占位符 3"/>
          <p:cNvSpPr>
            <a:spLocks noGrp="1"/>
          </p:cNvSpPr>
          <p:nvPr>
            <p:ph type="dt" sz="half" idx="10"/>
            <p:custDataLst>
              <p:tags r:id="rId3"/>
            </p:custDataLst>
          </p:nvPr>
        </p:nvSpPr>
        <p:spPr/>
        <p:txBody>
          <a:bodyPr/>
          <a:lstStyle>
            <a:lvl1pPr>
              <a:defRPr/>
            </a:lvl1pPr>
          </a:lstStyle>
          <a:p>
            <a:pPr>
              <a:defRPr/>
            </a:pPr>
            <a:fld id="{95CFF2EF-4911-44B1-A35F-07C31A3BFEBA}" type="datetimeFigureOut">
              <a:rPr lang="zh-CN" altLang="en-US"/>
            </a:fld>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fld id="{483E2BFA-75AB-4701-A38B-5D87F5C0D7B0}"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4" name="圆角矩形 6"/>
          <p:cNvSpPr/>
          <p:nvPr userDrawn="1"/>
        </p:nvSpPr>
        <p:spPr>
          <a:xfrm>
            <a:off x="173039" y="160868"/>
            <a:ext cx="8804275" cy="6491817"/>
          </a:xfrm>
          <a:prstGeom prst="roundRect">
            <a:avLst>
              <a:gd name="adj" fmla="val 4213"/>
            </a:avLst>
          </a:prstGeom>
          <a:solidFill>
            <a:schemeClr val="bg1"/>
          </a:solid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pic>
        <p:nvPicPr>
          <p:cNvPr id="5" name="图片 7" descr="图片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97788" y="4921251"/>
            <a:ext cx="1447800" cy="19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日期占位符 3"/>
          <p:cNvSpPr>
            <a:spLocks noGrp="1"/>
          </p:cNvSpPr>
          <p:nvPr>
            <p:ph type="dt" sz="half" idx="10"/>
          </p:nvPr>
        </p:nvSpPr>
        <p:spPr/>
        <p:txBody>
          <a:bodyPr/>
          <a:lstStyle>
            <a:lvl1pPr>
              <a:defRPr/>
            </a:lvl1pPr>
          </a:lstStyle>
          <a:p>
            <a:pPr>
              <a:defRPr/>
            </a:pPr>
            <a:fld id="{8A2B0DFB-2357-44B5-A1B6-277819685BB0}"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fld id="{B76D056C-2DC4-4E88-96A0-F35B2B26DE95}"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4" name="图片 6"/>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5205413" y="1"/>
            <a:ext cx="3935412" cy="521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59649" y="4394977"/>
            <a:ext cx="4542162" cy="978849"/>
          </a:xfrm>
        </p:spPr>
        <p:txBody>
          <a:bodyPr anchor="b">
            <a:normAutofit/>
          </a:bodyPr>
          <a:lstStyle>
            <a:lvl1pPr algn="r">
              <a:defRPr sz="48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359649" y="2443269"/>
            <a:ext cx="4542162" cy="1865356"/>
          </a:xfrm>
        </p:spPr>
        <p:txBody>
          <a:bodyPr anchor="b"/>
          <a:lstStyle>
            <a:lvl1pPr marL="0" indent="0" algn="r">
              <a:buNone/>
              <a:defRPr sz="88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custDataLst>
              <p:tags r:id="rId4"/>
            </p:custDataLst>
          </p:nvPr>
        </p:nvSpPr>
        <p:spPr/>
        <p:txBody>
          <a:bodyPr/>
          <a:lstStyle>
            <a:lvl1pPr>
              <a:defRPr/>
            </a:lvl1pPr>
          </a:lstStyle>
          <a:p>
            <a:pPr>
              <a:defRPr/>
            </a:pPr>
            <a:fld id="{4A08D9F2-7E29-492E-8DB6-DC623EAE8434}" type="datetimeFigureOut">
              <a:rPr lang="zh-CN" altLang="en-US"/>
            </a:fld>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fld id="{7AB611D5-86A1-4A33-82E5-0AD716648197}"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28650" y="1825851"/>
            <a:ext cx="3886200" cy="4351875"/>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29150" y="1825851"/>
            <a:ext cx="3886200" cy="4351875"/>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custDataLst>
              <p:tags r:id="rId2"/>
            </p:custDataLst>
          </p:nvPr>
        </p:nvSpPr>
        <p:spPr/>
        <p:txBody>
          <a:bodyPr/>
          <a:lstStyle>
            <a:lvl1pPr>
              <a:defRPr/>
            </a:lvl1pPr>
          </a:lstStyle>
          <a:p>
            <a:pPr>
              <a:defRPr/>
            </a:pPr>
            <a:fld id="{7EF02ADA-DC08-436B-AC93-E6FB2B74829F}" type="datetimeFigureOut">
              <a:rPr lang="zh-CN" altLang="en-US"/>
            </a:fld>
            <a:endParaRPr lang="zh-CN" altLang="en-US"/>
          </a:p>
        </p:txBody>
      </p:sp>
      <p:sp>
        <p:nvSpPr>
          <p:cNvPr id="6" name="页脚占位符 4"/>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4"/>
            </p:custDataLst>
          </p:nvPr>
        </p:nvSpPr>
        <p:spPr/>
        <p:txBody>
          <a:bodyPr/>
          <a:lstStyle>
            <a:lvl1pPr>
              <a:defRPr/>
            </a:lvl1pPr>
          </a:lstStyle>
          <a:p>
            <a:fld id="{A7700F4F-CC64-40C7-B618-A93E02279A32}"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3324"/>
            <a:ext cx="7886700" cy="1325727"/>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9841" y="1681371"/>
            <a:ext cx="3868340" cy="8240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8235"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29841" y="2505384"/>
            <a:ext cx="3868340" cy="3685043"/>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29151" y="1681371"/>
            <a:ext cx="3887391" cy="8240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8235"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29151" y="2505384"/>
            <a:ext cx="3887391" cy="3685043"/>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10"/>
            <p:custDataLst>
              <p:tags r:id="rId2"/>
            </p:custDataLst>
          </p:nvPr>
        </p:nvSpPr>
        <p:spPr/>
        <p:txBody>
          <a:bodyPr/>
          <a:lstStyle>
            <a:lvl1pPr>
              <a:defRPr/>
            </a:lvl1pPr>
          </a:lstStyle>
          <a:p>
            <a:pPr>
              <a:defRPr/>
            </a:pPr>
            <a:fld id="{27897FA8-6B68-432A-AABF-DD21F10BB495}" type="datetimeFigureOut">
              <a:rPr lang="zh-CN" altLang="en-US"/>
            </a:fld>
            <a:endParaRPr lang="zh-CN" altLang="en-US"/>
          </a:p>
        </p:txBody>
      </p:sp>
      <p:sp>
        <p:nvSpPr>
          <p:cNvPr id="8" name="页脚占位符 4"/>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9" name="灯片编号占位符 5"/>
          <p:cNvSpPr>
            <a:spLocks noGrp="1"/>
          </p:cNvSpPr>
          <p:nvPr>
            <p:ph type="sldNum" sz="quarter" idx="12"/>
            <p:custDataLst>
              <p:tags r:id="rId4"/>
            </p:custDataLst>
          </p:nvPr>
        </p:nvSpPr>
        <p:spPr/>
        <p:txBody>
          <a:bodyPr/>
          <a:lstStyle>
            <a:lvl1pPr>
              <a:defRPr/>
            </a:lvl1pPr>
          </a:lstStyle>
          <a:p>
            <a:fld id="{1B74648F-BEC2-4452-BCC3-CF997A5A6511}"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仅标题">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3"/>
          <p:cNvSpPr>
            <a:spLocks noGrp="1"/>
          </p:cNvSpPr>
          <p:nvPr>
            <p:ph type="dt" sz="half" idx="10"/>
            <p:custDataLst>
              <p:tags r:id="rId2"/>
            </p:custDataLst>
          </p:nvPr>
        </p:nvSpPr>
        <p:spPr/>
        <p:txBody>
          <a:bodyPr/>
          <a:lstStyle>
            <a:lvl1pPr>
              <a:defRPr/>
            </a:lvl1pPr>
          </a:lstStyle>
          <a:p>
            <a:pPr>
              <a:defRPr/>
            </a:pPr>
            <a:fld id="{F1A0E6CC-FF0A-469C-BD35-7B1782D4BBE5}" type="datetimeFigureOut">
              <a:rPr lang="zh-CN" altLang="en-US"/>
            </a:fld>
            <a:endParaRPr lang="zh-CN" altLang="en-US"/>
          </a:p>
        </p:txBody>
      </p:sp>
      <p:sp>
        <p:nvSpPr>
          <p:cNvPr id="4" name="页脚占位符 4"/>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2"/>
            <p:custDataLst>
              <p:tags r:id="rId4"/>
            </p:custDataLst>
          </p:nvPr>
        </p:nvSpPr>
        <p:spPr/>
        <p:txBody>
          <a:bodyPr/>
          <a:lstStyle>
            <a:lvl1pPr>
              <a:defRPr/>
            </a:lvl1pPr>
          </a:lstStyle>
          <a:p>
            <a:fld id="{66C7A049-4A6E-45B1-AFBA-01CEB8AA7530}"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2"/>
            </p:custDataLst>
          </p:nvPr>
        </p:nvSpPr>
        <p:spPr/>
        <p:txBody>
          <a:bodyPr/>
          <a:lstStyle>
            <a:lvl1pPr>
              <a:defRPr/>
            </a:lvl1pPr>
          </a:lstStyle>
          <a:p>
            <a:pPr>
              <a:defRPr/>
            </a:pPr>
            <a:fld id="{65DA69A2-0467-4F45-9BC0-EE29984A8728}" type="datetimeFigureOut">
              <a:rPr lang="zh-CN" altLang="en-US"/>
            </a:fld>
            <a:endParaRPr lang="zh-CN" altLang="en-US"/>
          </a:p>
        </p:txBody>
      </p:sp>
      <p:sp>
        <p:nvSpPr>
          <p:cNvPr id="3" name="页脚占位符 4"/>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4" name="灯片编号占位符 5"/>
          <p:cNvSpPr>
            <a:spLocks noGrp="1"/>
          </p:cNvSpPr>
          <p:nvPr>
            <p:ph type="sldNum" sz="quarter" idx="12"/>
            <p:custDataLst>
              <p:tags r:id="rId4"/>
            </p:custDataLst>
          </p:nvPr>
        </p:nvSpPr>
        <p:spPr/>
        <p:txBody>
          <a:bodyPr/>
          <a:lstStyle>
            <a:lvl1pPr>
              <a:defRPr/>
            </a:lvl1pPr>
          </a:lstStyle>
          <a:p>
            <a:fld id="{A1761850-5892-4F91-BE8B-DCBBBDAE6349}"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93C5A1B-0B00-4764-AA28-3E8FAA976B6C}"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523E56F-3FFC-4D2C-9100-1D511483440E}" type="slidenum">
              <a:rPr lang="zh-CN" altLang="en-US"/>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0" y="457256"/>
            <a:ext cx="3123900" cy="1600397"/>
          </a:xfrm>
        </p:spPr>
        <p:txBody>
          <a:bodyPr anchor="t">
            <a:normAutofit/>
          </a:bodyPr>
          <a:lstStyle>
            <a:lvl1pPr>
              <a:defRPr sz="3600"/>
            </a:lvl1pPr>
          </a:lstStyle>
          <a:p>
            <a:r>
              <a:rPr lang="zh-CN" altLang="en-US" noProof="1"/>
              <a:t>单击此处编辑母版标题样式</a:t>
            </a:r>
            <a:endParaRPr lang="zh-CN" altLang="en-US" noProof="1"/>
          </a:p>
        </p:txBody>
      </p:sp>
      <p:sp>
        <p:nvSpPr>
          <p:cNvPr id="3" name="图片占位符 2"/>
          <p:cNvSpPr>
            <a:spLocks noGrp="1" noChangeAspect="1"/>
          </p:cNvSpPr>
          <p:nvPr>
            <p:ph type="pic" idx="1"/>
          </p:nvPr>
        </p:nvSpPr>
        <p:spPr>
          <a:xfrm>
            <a:off x="3888000" y="457256"/>
            <a:ext cx="4627800" cy="5404267"/>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8235" indent="0">
              <a:buNone/>
              <a:defRPr sz="2000"/>
            </a:lvl9pPr>
          </a:lstStyle>
          <a:p>
            <a:pPr lvl="0"/>
            <a:endParaRPr lang="zh-CN" altLang="en-US" noProof="1"/>
          </a:p>
        </p:txBody>
      </p:sp>
      <p:sp>
        <p:nvSpPr>
          <p:cNvPr id="4" name="文本占位符 3"/>
          <p:cNvSpPr>
            <a:spLocks noGrp="1"/>
          </p:cNvSpPr>
          <p:nvPr>
            <p:ph type="body" sz="half" idx="2"/>
          </p:nvPr>
        </p:nvSpPr>
        <p:spPr>
          <a:xfrm>
            <a:off x="629840" y="2057655"/>
            <a:ext cx="3123900" cy="3812059"/>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8235" indent="0">
              <a:buNone/>
              <a:defRPr sz="100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custDataLst>
              <p:tags r:id="rId2"/>
            </p:custDataLst>
          </p:nvPr>
        </p:nvSpPr>
        <p:spPr/>
        <p:txBody>
          <a:bodyPr/>
          <a:lstStyle>
            <a:lvl1pPr>
              <a:defRPr/>
            </a:lvl1pPr>
          </a:lstStyle>
          <a:p>
            <a:pPr>
              <a:defRPr/>
            </a:pPr>
            <a:fld id="{A4066A96-FA12-4AA9-8ABA-527C778B47E4}" type="datetimeFigureOut">
              <a:rPr lang="zh-CN" altLang="en-US"/>
            </a:fld>
            <a:endParaRPr lang="zh-CN" altLang="en-US"/>
          </a:p>
        </p:txBody>
      </p:sp>
      <p:sp>
        <p:nvSpPr>
          <p:cNvPr id="6" name="页脚占位符 4"/>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4"/>
            </p:custDataLst>
          </p:nvPr>
        </p:nvSpPr>
        <p:spPr/>
        <p:txBody>
          <a:bodyPr/>
          <a:lstStyle>
            <a:lvl1pPr>
              <a:defRPr/>
            </a:lvl1pPr>
          </a:lstStyle>
          <a:p>
            <a:fld id="{A3C5D8E4-359E-4418-BD3B-66CC23A7BE96}"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04262" y="365171"/>
            <a:ext cx="811089" cy="5812556"/>
          </a:xfrm>
        </p:spPr>
        <p:txBody>
          <a:bodyPr vert="eaVert">
            <a:normAutofit/>
          </a:bodyPr>
          <a:lstStyle>
            <a:lvl1pPr>
              <a:defRPr sz="3600"/>
            </a:lvl1p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28650" y="365171"/>
            <a:ext cx="6967602" cy="5812556"/>
          </a:xfrm>
        </p:spPr>
        <p:txBody>
          <a:bodyPr vert="eaVert"/>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custDataLst>
              <p:tags r:id="rId2"/>
            </p:custDataLst>
          </p:nvPr>
        </p:nvSpPr>
        <p:spPr/>
        <p:txBody>
          <a:bodyPr/>
          <a:lstStyle>
            <a:lvl1pPr>
              <a:defRPr/>
            </a:lvl1pPr>
          </a:lstStyle>
          <a:p>
            <a:pPr>
              <a:defRPr/>
            </a:pPr>
            <a:fld id="{A709A4F9-FA6B-4BE8-864E-F5562B0926A4}" type="datetimeFigureOut">
              <a:rPr lang="zh-CN" altLang="en-US"/>
            </a:fld>
            <a:endParaRPr lang="zh-CN" altLang="en-US"/>
          </a:p>
        </p:txBody>
      </p:sp>
      <p:sp>
        <p:nvSpPr>
          <p:cNvPr id="5" name="页脚占位符 4"/>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4"/>
            </p:custDataLst>
          </p:nvPr>
        </p:nvSpPr>
        <p:spPr/>
        <p:txBody>
          <a:bodyPr/>
          <a:lstStyle>
            <a:lvl1pPr>
              <a:defRPr/>
            </a:lvl1pPr>
          </a:lstStyle>
          <a:p>
            <a:fld id="{7F3DC875-B885-4C66-B007-873F226000C1}"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551612"/>
            <a:ext cx="7886700" cy="555965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4"/>
            <p:custDataLst>
              <p:tags r:id="rId2"/>
            </p:custDataLst>
          </p:nvPr>
        </p:nvSpPr>
        <p:spPr/>
        <p:txBody>
          <a:bodyPr/>
          <a:lstStyle>
            <a:lvl1pPr>
              <a:defRPr/>
            </a:lvl1pPr>
          </a:lstStyle>
          <a:p>
            <a:pPr>
              <a:defRPr/>
            </a:pPr>
            <a:fld id="{CF34AF37-155E-41B9-8474-264DC7602927}" type="datetimeFigureOut">
              <a:rPr lang="zh-CN" altLang="en-US"/>
            </a:fld>
            <a:endParaRPr lang="zh-CN" altLang="en-US"/>
          </a:p>
        </p:txBody>
      </p:sp>
      <p:sp>
        <p:nvSpPr>
          <p:cNvPr id="4" name="页脚占位符 4"/>
          <p:cNvSpPr>
            <a:spLocks noGrp="1"/>
          </p:cNvSpPr>
          <p:nvPr>
            <p:ph type="ftr" sz="quarter" idx="15"/>
            <p:custDataLst>
              <p:tags r:id="rId3"/>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6"/>
            <p:custDataLst>
              <p:tags r:id="rId4"/>
            </p:custDataLst>
          </p:nvPr>
        </p:nvSpPr>
        <p:spPr/>
        <p:txBody>
          <a:bodyPr/>
          <a:lstStyle>
            <a:lvl1pPr>
              <a:defRPr/>
            </a:lvl1pPr>
          </a:lstStyle>
          <a:p>
            <a:fld id="{A70A9D9F-AE0B-431A-A53A-11B07A93E12A}"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 name="标题 1"/>
          <p:cNvSpPr>
            <a:spLocks noGrp="1"/>
          </p:cNvSpPr>
          <p:nvPr>
            <p:ph type="title"/>
          </p:nvPr>
        </p:nvSpPr>
        <p:spPr>
          <a:xfrm>
            <a:off x="305645" y="3774477"/>
            <a:ext cx="4158347" cy="1311289"/>
          </a:xfrm>
        </p:spPr>
        <p:txBody>
          <a:bodyPr anchor="b">
            <a:normAutofit/>
          </a:bodyPr>
          <a:lstStyle>
            <a:lvl1pPr algn="r">
              <a:defRPr sz="6600" b="1"/>
            </a:lvl1pPr>
          </a:lstStyle>
          <a:p>
            <a:r>
              <a:rPr lang="zh-CN" altLang="en-US" noProof="1" smtClean="0"/>
              <a:t>单击此处编辑母版标题样式</a:t>
            </a:r>
            <a:endParaRPr lang="zh-CN" altLang="en-US" noProof="1"/>
          </a:p>
        </p:txBody>
      </p:sp>
      <p:sp>
        <p:nvSpPr>
          <p:cNvPr id="3" name="日期占位符 2"/>
          <p:cNvSpPr>
            <a:spLocks noGrp="1"/>
          </p:cNvSpPr>
          <p:nvPr>
            <p:ph type="dt" sz="half" idx="10"/>
            <p:custDataLst>
              <p:tags r:id="rId2"/>
            </p:custDataLst>
          </p:nvPr>
        </p:nvSpPr>
        <p:spPr/>
        <p:txBody>
          <a:bodyPr/>
          <a:lstStyle>
            <a:lvl1pPr>
              <a:defRPr/>
            </a:lvl1pPr>
          </a:lstStyle>
          <a:p>
            <a:pPr>
              <a:defRPr/>
            </a:pPr>
            <a:fld id="{5401E7A8-F511-4B0E-B8CF-F5B9326BC951}" type="datetimeFigureOut">
              <a:rPr lang="zh-CN" altLang="en-US"/>
            </a:fld>
            <a:endParaRPr lang="zh-CN" altLang="en-US"/>
          </a:p>
        </p:txBody>
      </p:sp>
      <p:sp>
        <p:nvSpPr>
          <p:cNvPr id="4" name="页脚占位符 3"/>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5" name="灯片编号占位符 4"/>
          <p:cNvSpPr>
            <a:spLocks noGrp="1"/>
          </p:cNvSpPr>
          <p:nvPr>
            <p:ph type="sldNum" sz="quarter" idx="12"/>
            <p:custDataLst>
              <p:tags r:id="rId4"/>
            </p:custDataLst>
          </p:nvPr>
        </p:nvSpPr>
        <p:spPr/>
        <p:txBody>
          <a:bodyPr/>
          <a:lstStyle>
            <a:lvl1pPr>
              <a:defRPr/>
            </a:lvl1pPr>
          </a:lstStyle>
          <a:p>
            <a:fld id="{AB28FB78-07A3-4E27-B6B8-F60A737F26FB}"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914400"/>
            <a:ext cx="73494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3560400"/>
            <a:ext cx="73494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490400"/>
            <a:ext cx="82269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3848400"/>
            <a:ext cx="58266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4615200"/>
            <a:ext cx="58266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501200"/>
            <a:ext cx="38826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4" name="内容占位符 3"/>
          <p:cNvSpPr>
            <a:spLocks noGrp="1"/>
          </p:cNvSpPr>
          <p:nvPr>
            <p:ph sz="half" idx="2"/>
            <p:custDataLst>
              <p:tags r:id="rId4"/>
            </p:custDataLst>
          </p:nvPr>
        </p:nvSpPr>
        <p:spPr>
          <a:xfrm>
            <a:off x="4808700" y="1501200"/>
            <a:ext cx="38826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429200"/>
            <a:ext cx="40068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854000"/>
            <a:ext cx="40068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421729"/>
            <a:ext cx="40068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854000"/>
            <a:ext cx="40068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5335"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665"/>
            </a:lvl1pPr>
            <a:lvl2pPr marL="609600" indent="0">
              <a:buNone/>
              <a:defRPr sz="2400"/>
            </a:lvl2pPr>
            <a:lvl3pPr marL="1219200" indent="0">
              <a:buNone/>
              <a:defRPr sz="2135"/>
            </a:lvl3pPr>
            <a:lvl4pPr marL="1828800" indent="0">
              <a:buNone/>
              <a:defRPr sz="1865"/>
            </a:lvl4pPr>
            <a:lvl5pPr marL="2438400" indent="0">
              <a:buNone/>
              <a:defRPr sz="1865"/>
            </a:lvl5pPr>
            <a:lvl6pPr marL="3048000" indent="0">
              <a:buNone/>
              <a:defRPr sz="1865"/>
            </a:lvl6pPr>
            <a:lvl7pPr marL="3657600" indent="0">
              <a:buNone/>
              <a:defRPr sz="1865"/>
            </a:lvl7pPr>
            <a:lvl8pPr marL="4267200" indent="0">
              <a:buNone/>
              <a:defRPr sz="1865"/>
            </a:lvl8pPr>
            <a:lvl9pPr marL="4876800" indent="0">
              <a:buNone/>
              <a:defRPr sz="1865"/>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7B4A5E2B-1C56-4BFA-9417-7562AF60E3A3}"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F7CBE74-B206-4341-8DEA-C08F96ACA1D8}" type="slidenum">
              <a:rPr lang="zh-CN" altLang="en-US"/>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300" y="1555200"/>
            <a:ext cx="38448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3"/>
            </p:custDataLst>
          </p:nvPr>
        </p:nvSpPr>
        <p:spPr>
          <a:xfrm>
            <a:off x="4762800" y="1555200"/>
            <a:ext cx="39204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914400"/>
            <a:ext cx="783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hasCustomPrompt="1"/>
            <p:custDataLst>
              <p:tags r:id="rId3"/>
            </p:custDataLst>
          </p:nvPr>
        </p:nvSpPr>
        <p:spPr>
          <a:xfrm>
            <a:off x="685800" y="914400"/>
            <a:ext cx="68769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774000"/>
            <a:ext cx="82296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2484000"/>
            <a:ext cx="73494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899100" y="3560400"/>
            <a:ext cx="73494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7214"/>
            <a:ext cx="3867150" cy="4351337"/>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827214"/>
            <a:ext cx="3867150" cy="4351337"/>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C2EF755A-AA46-4B69-B3B7-709E1598555B}"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DBCC3E6F-16DD-4C0B-9C09-952935ACC297}"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7" y="2174875"/>
            <a:ext cx="4041775"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1C944383-EFB3-4EE0-B286-FC0DEB512D01}"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EFF47596-7C3B-40A9-95F1-D5C9859358EA}"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1B8EA138-81CA-4D54-8532-3A21DFF32D95}"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89A73181-0334-499F-B388-34324D802A51}"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B2201E37-5109-4F11-A0ED-A6E089F2C91B}"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BD0788F0-8BB6-4DC6-8363-BCD4BF33AC6D}"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665"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2" y="1435102"/>
            <a:ext cx="3008313"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B1D2556E-A557-4BC7-A982-5D7B8C0CCE6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67A3AE30-CEA5-42DE-8189-6BB0952E9A94}"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665"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E3A12372-31A4-423E-A4D4-F68371497FD6}"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90BAC2E-980E-4223-9C6C-2FC4D89C5934}"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3.xml"/><Relationship Id="rId16" Type="http://schemas.openxmlformats.org/officeDocument/2006/relationships/tags" Target="../tags/tag2.xml"/><Relationship Id="rId15" Type="http://schemas.openxmlformats.org/officeDocument/2006/relationships/image" Target="../media/image2.png"/><Relationship Id="rId14" Type="http://schemas.openxmlformats.org/officeDocument/2006/relationships/tags" Target="../tags/tag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9" Type="http://schemas.openxmlformats.org/officeDocument/2006/relationships/theme" Target="../theme/theme2.xml"/><Relationship Id="rId18" Type="http://schemas.openxmlformats.org/officeDocument/2006/relationships/tags" Target="../tags/tag41.xml"/><Relationship Id="rId17" Type="http://schemas.openxmlformats.org/officeDocument/2006/relationships/tags" Target="../tags/tag40.xml"/><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image" Target="../media/image1.jpe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9" Type="http://schemas.openxmlformats.org/officeDocument/2006/relationships/theme" Target="../theme/theme3.xml"/><Relationship Id="rId18" Type="http://schemas.openxmlformats.org/officeDocument/2006/relationships/tags" Target="../tags/tag103.xml"/><Relationship Id="rId17" Type="http://schemas.openxmlformats.org/officeDocument/2006/relationships/tags" Target="../tags/tag102.xml"/><Relationship Id="rId16" Type="http://schemas.openxmlformats.org/officeDocument/2006/relationships/tags" Target="../tags/tag101.xml"/><Relationship Id="rId15" Type="http://schemas.openxmlformats.org/officeDocument/2006/relationships/tags" Target="../tags/tag100.xml"/><Relationship Id="rId14" Type="http://schemas.openxmlformats.org/officeDocument/2006/relationships/tags" Target="../tags/tag99.xml"/><Relationship Id="rId13" Type="http://schemas.openxmlformats.org/officeDocument/2006/relationships/tags" Target="../tags/tag98.xml"/><Relationship Id="rId12" Type="http://schemas.openxmlformats.org/officeDocument/2006/relationships/image" Target="../media/image1.jpeg"/><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noProof="1">
              <a:solidFill>
                <a:srgbClr val="FFFFFF"/>
              </a:solidFill>
            </a:endParaRPr>
          </a:p>
        </p:txBody>
      </p:sp>
      <p:sp>
        <p:nvSpPr>
          <p:cNvPr id="8" name="圆角矩形 6"/>
          <p:cNvSpPr/>
          <p:nvPr/>
        </p:nvSpPr>
        <p:spPr>
          <a:xfrm>
            <a:off x="173039" y="160868"/>
            <a:ext cx="8804275" cy="6491817"/>
          </a:xfrm>
          <a:prstGeom prst="roundRect">
            <a:avLst>
              <a:gd name="adj" fmla="val 4213"/>
            </a:avLst>
          </a:prstGeom>
          <a:solidFill>
            <a:schemeClr val="bg1"/>
          </a:solid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noProof="1">
              <a:solidFill>
                <a:srgbClr val="FFFFFF"/>
              </a:solidFill>
            </a:endParaRPr>
          </a:p>
        </p:txBody>
      </p:sp>
      <p:pic>
        <p:nvPicPr>
          <p:cNvPr id="26628" name="图片 7" descr="图片1"/>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97788" y="4921251"/>
            <a:ext cx="1447800" cy="19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标题占位符 1"/>
          <p:cNvSpPr>
            <a:spLocks noGrp="1" noChangeArrowheads="1"/>
          </p:cNvSpPr>
          <p:nvPr>
            <p:ph type="title" idx="4294967295"/>
            <p:custDataLst>
              <p:tags r:id="rId16"/>
            </p:custDataLst>
          </p:nvPr>
        </p:nvSpPr>
        <p:spPr bwMode="auto">
          <a:xfrm>
            <a:off x="628650" y="366185"/>
            <a:ext cx="78867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26630" name="文本占位符 2"/>
          <p:cNvSpPr>
            <a:spLocks noGrp="1" noChangeArrowheads="1"/>
          </p:cNvSpPr>
          <p:nvPr>
            <p:ph type="body" idx="9"/>
            <p:custDataLst>
              <p:tags r:id="rId17"/>
            </p:custDataLst>
          </p:nvPr>
        </p:nvSpPr>
        <p:spPr bwMode="auto">
          <a:xfrm>
            <a:off x="628650" y="1826684"/>
            <a:ext cx="7886700" cy="435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smtClean="0"/>
          </a:p>
        </p:txBody>
      </p:sp>
      <p:sp>
        <p:nvSpPr>
          <p:cNvPr id="10" name="日期占位符 3"/>
          <p:cNvSpPr>
            <a:spLocks noGrp="1"/>
          </p:cNvSpPr>
          <p:nvPr>
            <p:ph type="dt" sz="half" idx="2"/>
          </p:nvPr>
        </p:nvSpPr>
        <p:spPr>
          <a:xfrm>
            <a:off x="628650" y="6356351"/>
            <a:ext cx="2057400" cy="366183"/>
          </a:xfrm>
          <a:prstGeom prst="rect">
            <a:avLst/>
          </a:prstGeom>
        </p:spPr>
        <p:txBody>
          <a:bodyPr vert="horz" lIns="91440" tIns="45720" rIns="91440" bIns="45720" rtlCol="0" anchor="ctr">
            <a:normAutofit/>
          </a:bodyPr>
          <a:lstStyle>
            <a:lvl1pPr>
              <a:lnSpc>
                <a:spcPct val="120000"/>
              </a:lnSpc>
              <a:defRPr sz="1200" noProof="1">
                <a:solidFill>
                  <a:srgbClr val="FFFFFF">
                    <a:lumMod val="50000"/>
                  </a:srgbClr>
                </a:solidFill>
                <a:latin typeface="Times New Roman" panose="02020603050405020304" pitchFamily="18" charset="0"/>
                <a:ea typeface="+mn-ea"/>
              </a:defRPr>
            </a:lvl1pPr>
          </a:lstStyle>
          <a:p>
            <a:pPr>
              <a:defRPr/>
            </a:pPr>
            <a:fld id="{6078919E-20A4-4C2F-8297-BA1F04544A04}" type="datetimeFigureOut">
              <a:rPr lang="zh-CN" altLang="en-US"/>
            </a:fld>
            <a:endParaRPr lang="zh-CN" altLang="en-US"/>
          </a:p>
        </p:txBody>
      </p:sp>
      <p:sp>
        <p:nvSpPr>
          <p:cNvPr id="11" name="页脚占位符 4"/>
          <p:cNvSpPr>
            <a:spLocks noGrp="1"/>
          </p:cNvSpPr>
          <p:nvPr>
            <p:ph type="ftr" sz="quarter" idx="3"/>
          </p:nvPr>
        </p:nvSpPr>
        <p:spPr>
          <a:xfrm>
            <a:off x="3028950" y="6356351"/>
            <a:ext cx="3086100" cy="366183"/>
          </a:xfrm>
          <a:prstGeom prst="rect">
            <a:avLst/>
          </a:prstGeom>
        </p:spPr>
        <p:txBody>
          <a:bodyPr vert="horz" lIns="91440" tIns="45720" rIns="91440" bIns="45720" rtlCol="0" anchor="ctr">
            <a:normAutofit/>
          </a:bodyPr>
          <a:lstStyle>
            <a:lvl1pPr algn="ctr">
              <a:lnSpc>
                <a:spcPct val="120000"/>
              </a:lnSpc>
              <a:defRPr sz="1200" noProof="1">
                <a:solidFill>
                  <a:srgbClr val="FFFFFF">
                    <a:lumMod val="50000"/>
                  </a:srgbClr>
                </a:solidFill>
                <a:latin typeface="Times New Roman" panose="02020603050405020304" pitchFamily="18" charset="0"/>
                <a:ea typeface="+mn-ea"/>
              </a:defRPr>
            </a:lvl1pPr>
          </a:lstStyle>
          <a:p>
            <a:pPr>
              <a:defRPr/>
            </a:pPr>
            <a:endParaRPr lang="zh-CN" altLang="en-US"/>
          </a:p>
        </p:txBody>
      </p:sp>
      <p:sp>
        <p:nvSpPr>
          <p:cNvPr id="12" name="灯片编号占位符 5"/>
          <p:cNvSpPr>
            <a:spLocks noGrp="1"/>
          </p:cNvSpPr>
          <p:nvPr>
            <p:ph type="sldNum" sz="quarter" idx="4"/>
          </p:nvPr>
        </p:nvSpPr>
        <p:spPr>
          <a:xfrm>
            <a:off x="6457950" y="6356351"/>
            <a:ext cx="2057400" cy="366183"/>
          </a:xfrm>
          <a:prstGeom prst="rect">
            <a:avLst/>
          </a:prstGeom>
        </p:spPr>
        <p:txBody>
          <a:bodyPr vert="horz" wrap="square" lIns="91440" tIns="45720" rIns="91440" bIns="45720" numCol="1" anchor="ctr" anchorCtr="0" compatLnSpc="1"/>
          <a:lstStyle>
            <a:lvl1pPr algn="r">
              <a:lnSpc>
                <a:spcPct val="120000"/>
              </a:lnSpc>
              <a:defRPr sz="1200">
                <a:solidFill>
                  <a:srgbClr val="7F7F7F"/>
                </a:solidFill>
                <a:ea typeface="楷体_GB2312" panose="02010609030101010101" pitchFamily="49" charset="-122"/>
              </a:defRPr>
            </a:lvl1pPr>
          </a:lstStyle>
          <a:p>
            <a:fld id="{A7164850-6765-4AF4-9CC0-94D2B59ABE2D}"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l" defTabSz="914400" rtl="0" eaLnBrk="0" fontAlgn="base" hangingPunct="0">
        <a:lnSpc>
          <a:spcPct val="120000"/>
        </a:lnSpc>
        <a:spcBef>
          <a:spcPct val="0"/>
        </a:spcBef>
        <a:spcAft>
          <a:spcPct val="0"/>
        </a:spcAft>
        <a:defRPr sz="4400">
          <a:solidFill>
            <a:schemeClr val="tx1"/>
          </a:solidFill>
          <a:latin typeface="+mj-lt"/>
          <a:ea typeface="+mj-ea"/>
          <a:cs typeface="+mj-cs"/>
        </a:defRPr>
      </a:lvl1pPr>
      <a:lvl2pPr algn="l" defTabSz="914400" rtl="0" eaLnBrk="0" fontAlgn="base" hangingPunct="0">
        <a:lnSpc>
          <a:spcPct val="120000"/>
        </a:lnSpc>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defTabSz="914400" rtl="0" eaLnBrk="0" fontAlgn="base" hangingPunct="0">
        <a:lnSpc>
          <a:spcPct val="120000"/>
        </a:lnSpc>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defTabSz="914400" rtl="0" eaLnBrk="0" fontAlgn="base" hangingPunct="0">
        <a:lnSpc>
          <a:spcPct val="120000"/>
        </a:lnSpc>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defTabSz="914400" rtl="0" eaLnBrk="0" fontAlgn="base" hangingPunct="0">
        <a:lnSpc>
          <a:spcPct val="120000"/>
        </a:lnSpc>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609600" algn="l" defTabSz="914400" rtl="0" fontAlgn="base">
        <a:lnSpc>
          <a:spcPct val="120000"/>
        </a:lnSpc>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1219200" algn="l" defTabSz="914400" rtl="0" fontAlgn="base">
        <a:lnSpc>
          <a:spcPct val="120000"/>
        </a:lnSpc>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828800" algn="l" defTabSz="914400" rtl="0" fontAlgn="base">
        <a:lnSpc>
          <a:spcPct val="120000"/>
        </a:lnSpc>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2438400" algn="l" defTabSz="914400" rtl="0" fontAlgn="base">
        <a:lnSpc>
          <a:spcPct val="120000"/>
        </a:lnSpc>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228600" indent="-228600" algn="l" defTabSz="914400" rtl="0" eaLnBrk="0" fontAlgn="base" hangingPunct="0">
        <a:lnSpc>
          <a:spcPct val="120000"/>
        </a:lnSpc>
        <a:spcBef>
          <a:spcPts val="1000"/>
        </a:spcBef>
        <a:spcAft>
          <a:spcPct val="0"/>
        </a:spcAft>
        <a:buFont typeface="Arial" panose="020B0604020202020204" pitchFamily="34" charset="0"/>
        <a:buChar char="•"/>
        <a:defRPr sz="4265">
          <a:solidFill>
            <a:schemeClr val="bg1"/>
          </a:solidFill>
          <a:latin typeface="+mn-lt"/>
          <a:ea typeface="+mn-ea"/>
          <a:cs typeface="+mn-cs"/>
        </a:defRPr>
      </a:lvl1pPr>
      <a:lvl2pPr marL="685800" indent="-228600" algn="l" defTabSz="914400" rtl="0" eaLnBrk="0" fontAlgn="base" hangingPunct="0">
        <a:lnSpc>
          <a:spcPct val="120000"/>
        </a:lnSpc>
        <a:spcBef>
          <a:spcPts val="500"/>
        </a:spcBef>
        <a:spcAft>
          <a:spcPct val="0"/>
        </a:spcAft>
        <a:buFont typeface="Arial" panose="020B0604020202020204" pitchFamily="34" charset="0"/>
        <a:buChar char="•"/>
        <a:defRPr sz="2000">
          <a:solidFill>
            <a:schemeClr val="bg1"/>
          </a:solidFill>
          <a:latin typeface="+mn-lt"/>
          <a:ea typeface="+mn-ea"/>
        </a:defRPr>
      </a:lvl2pPr>
      <a:lvl3pPr marL="1143000" indent="-228600" algn="l" defTabSz="914400" rtl="0" eaLnBrk="0" fontAlgn="base" hangingPunct="0">
        <a:lnSpc>
          <a:spcPct val="120000"/>
        </a:lnSpc>
        <a:spcBef>
          <a:spcPts val="500"/>
        </a:spcBef>
        <a:spcAft>
          <a:spcPct val="0"/>
        </a:spcAft>
        <a:buFont typeface="Arial" panose="020B0604020202020204" pitchFamily="34" charset="0"/>
        <a:buChar char="•"/>
        <a:defRPr sz="1735">
          <a:solidFill>
            <a:schemeClr val="bg1"/>
          </a:solidFill>
          <a:latin typeface="+mn-lt"/>
          <a:ea typeface="+mn-ea"/>
        </a:defRPr>
      </a:lvl3pPr>
      <a:lvl4pPr marL="1600200" indent="-228600" algn="l" defTabSz="914400" rtl="0" eaLnBrk="0" fontAlgn="base" hangingPunct="0">
        <a:lnSpc>
          <a:spcPct val="120000"/>
        </a:lnSpc>
        <a:spcBef>
          <a:spcPts val="500"/>
        </a:spcBef>
        <a:spcAft>
          <a:spcPct val="0"/>
        </a:spcAft>
        <a:buFont typeface="Arial" panose="020B0604020202020204" pitchFamily="34" charset="0"/>
        <a:buChar char="•"/>
        <a:defRPr sz="1735">
          <a:solidFill>
            <a:schemeClr val="bg1"/>
          </a:solidFill>
          <a:latin typeface="+mn-lt"/>
          <a:ea typeface="+mn-ea"/>
        </a:defRPr>
      </a:lvl4pPr>
      <a:lvl5pPr marL="2057400" indent="-228600" algn="l" defTabSz="914400" rtl="0" eaLnBrk="0" fontAlgn="base" hangingPunct="0">
        <a:lnSpc>
          <a:spcPct val="120000"/>
        </a:lnSpc>
        <a:spcBef>
          <a:spcPts val="500"/>
        </a:spcBef>
        <a:spcAft>
          <a:spcPct val="0"/>
        </a:spcAft>
        <a:buFont typeface="Arial" panose="020B0604020202020204" pitchFamily="34" charset="0"/>
        <a:buChar char="•"/>
        <a:defRPr sz="1735">
          <a:solidFill>
            <a:schemeClr val="bg1"/>
          </a:solidFill>
          <a:latin typeface="+mn-lt"/>
          <a:ea typeface="+mn-ea"/>
        </a:defRPr>
      </a:lvl5pPr>
      <a:lvl6pPr marL="2667000" indent="-228600" algn="l" defTabSz="914400" rtl="0" fontAlgn="base">
        <a:lnSpc>
          <a:spcPct val="120000"/>
        </a:lnSpc>
        <a:spcBef>
          <a:spcPts val="500"/>
        </a:spcBef>
        <a:spcAft>
          <a:spcPct val="0"/>
        </a:spcAft>
        <a:buFont typeface="Arial" panose="020B0604020202020204" pitchFamily="34" charset="0"/>
        <a:buChar char="•"/>
        <a:defRPr sz="1735">
          <a:solidFill>
            <a:schemeClr val="bg1"/>
          </a:solidFill>
          <a:latin typeface="+mn-lt"/>
          <a:ea typeface="+mn-ea"/>
        </a:defRPr>
      </a:lvl6pPr>
      <a:lvl7pPr marL="3276600" indent="-228600" algn="l" defTabSz="914400" rtl="0" fontAlgn="base">
        <a:lnSpc>
          <a:spcPct val="120000"/>
        </a:lnSpc>
        <a:spcBef>
          <a:spcPts val="500"/>
        </a:spcBef>
        <a:spcAft>
          <a:spcPct val="0"/>
        </a:spcAft>
        <a:buFont typeface="Arial" panose="020B0604020202020204" pitchFamily="34" charset="0"/>
        <a:buChar char="•"/>
        <a:defRPr sz="1735">
          <a:solidFill>
            <a:schemeClr val="bg1"/>
          </a:solidFill>
          <a:latin typeface="+mn-lt"/>
          <a:ea typeface="+mn-ea"/>
        </a:defRPr>
      </a:lvl7pPr>
      <a:lvl8pPr marL="3886200" indent="-228600" algn="l" defTabSz="914400" rtl="0" fontAlgn="base">
        <a:lnSpc>
          <a:spcPct val="120000"/>
        </a:lnSpc>
        <a:spcBef>
          <a:spcPts val="500"/>
        </a:spcBef>
        <a:spcAft>
          <a:spcPct val="0"/>
        </a:spcAft>
        <a:buFont typeface="Arial" panose="020B0604020202020204" pitchFamily="34" charset="0"/>
        <a:buChar char="•"/>
        <a:defRPr sz="1735">
          <a:solidFill>
            <a:schemeClr val="bg1"/>
          </a:solidFill>
          <a:latin typeface="+mn-lt"/>
          <a:ea typeface="+mn-ea"/>
        </a:defRPr>
      </a:lvl8pPr>
      <a:lvl9pPr marL="4495800" indent="-228600" algn="l" defTabSz="914400" rtl="0" fontAlgn="base">
        <a:lnSpc>
          <a:spcPct val="120000"/>
        </a:lnSpc>
        <a:spcBef>
          <a:spcPts val="500"/>
        </a:spcBef>
        <a:spcAft>
          <a:spcPct val="0"/>
        </a:spcAft>
        <a:buFont typeface="Arial" panose="020B0604020202020204" pitchFamily="34" charset="0"/>
        <a:buChar char="•"/>
        <a:defRPr sz="1735">
          <a:solidFill>
            <a:schemeClr val="bg1"/>
          </a:solidFill>
          <a:latin typeface="+mn-lt"/>
          <a:ea typeface="+mn-ea"/>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3794" name="标题占位符 1"/>
          <p:cNvSpPr>
            <a:spLocks noGrp="1" noChangeArrowheads="1"/>
          </p:cNvSpPr>
          <p:nvPr>
            <p:ph type="title" idx="4294967295"/>
            <p:custDataLst>
              <p:tags r:id="rId13"/>
            </p:custDataLst>
          </p:nvPr>
        </p:nvSpPr>
        <p:spPr bwMode="auto">
          <a:xfrm>
            <a:off x="628650" y="366185"/>
            <a:ext cx="78867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3795" name="文本占位符 2"/>
          <p:cNvSpPr>
            <a:spLocks noGrp="1"/>
          </p:cNvSpPr>
          <p:nvPr>
            <p:ph type="body" idx="1"/>
            <p:custDataLst>
              <p:tags r:id="rId14"/>
            </p:custDataLst>
          </p:nvPr>
        </p:nvSpPr>
        <p:spPr bwMode="auto">
          <a:xfrm>
            <a:off x="628650" y="1826684"/>
            <a:ext cx="7886700" cy="435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smtClean="0"/>
          </a:p>
        </p:txBody>
      </p:sp>
      <p:sp>
        <p:nvSpPr>
          <p:cNvPr id="4" name="日期占位符 3"/>
          <p:cNvSpPr>
            <a:spLocks noGrp="1"/>
          </p:cNvSpPr>
          <p:nvPr>
            <p:ph type="dt" sz="half" idx="2"/>
            <p:custDataLst>
              <p:tags r:id="rId15"/>
            </p:custDataLst>
          </p:nvPr>
        </p:nvSpPr>
        <p:spPr>
          <a:xfrm>
            <a:off x="628650" y="6356351"/>
            <a:ext cx="2057400" cy="366183"/>
          </a:xfrm>
          <a:prstGeom prst="rect">
            <a:avLst/>
          </a:prstGeom>
        </p:spPr>
        <p:txBody>
          <a:bodyPr vert="horz" lIns="91440" tIns="45720" rIns="91440" bIns="45720" rtlCol="0" anchor="ctr">
            <a:normAutofit/>
          </a:bodyPr>
          <a:lstStyle>
            <a:lvl1pPr algn="l">
              <a:lnSpc>
                <a:spcPct val="120000"/>
              </a:lnSpc>
              <a:defRPr sz="1200" noProof="1">
                <a:solidFill>
                  <a:schemeClr val="bg1">
                    <a:lumMod val="50000"/>
                  </a:schemeClr>
                </a:solidFill>
                <a:latin typeface="Arial" panose="020B0604020202020204" pitchFamily="34" charset="0"/>
              </a:defRPr>
            </a:lvl1pPr>
          </a:lstStyle>
          <a:p>
            <a:pPr>
              <a:defRPr/>
            </a:pPr>
            <a:fld id="{305A812A-9446-4FAB-BB27-F7F6DF5A935A}" type="datetimeFigureOut">
              <a:rPr lang="zh-CN" altLang="en-US"/>
            </a:fld>
            <a:endParaRPr lang="zh-CN" altLang="en-US"/>
          </a:p>
        </p:txBody>
      </p:sp>
      <p:sp>
        <p:nvSpPr>
          <p:cNvPr id="5" name="页脚占位符 4"/>
          <p:cNvSpPr>
            <a:spLocks noGrp="1"/>
          </p:cNvSpPr>
          <p:nvPr>
            <p:ph type="ftr" sz="quarter" idx="3"/>
            <p:custDataLst>
              <p:tags r:id="rId16"/>
            </p:custDataLst>
          </p:nvPr>
        </p:nvSpPr>
        <p:spPr>
          <a:xfrm>
            <a:off x="3028950" y="6356351"/>
            <a:ext cx="3086100" cy="366183"/>
          </a:xfrm>
          <a:prstGeom prst="rect">
            <a:avLst/>
          </a:prstGeom>
        </p:spPr>
        <p:txBody>
          <a:bodyPr vert="horz" lIns="91440" tIns="45720" rIns="91440" bIns="45720" rtlCol="0" anchor="ctr">
            <a:normAutofit/>
          </a:bodyPr>
          <a:lstStyle>
            <a:lvl1pPr algn="ctr">
              <a:lnSpc>
                <a:spcPct val="120000"/>
              </a:lnSpc>
              <a:defRPr sz="1200" noProof="1">
                <a:solidFill>
                  <a:schemeClr val="bg1">
                    <a:lumMod val="50000"/>
                  </a:schemeClr>
                </a:solidFill>
                <a:latin typeface="Arial" panose="020B0604020202020204" pitchFamily="34" charset="0"/>
              </a:defRPr>
            </a:lvl1pPr>
          </a:lstStyle>
          <a:p>
            <a:pPr>
              <a:defRPr/>
            </a:pPr>
            <a:endParaRPr lang="zh-CN" altLang="en-US"/>
          </a:p>
        </p:txBody>
      </p:sp>
      <p:sp>
        <p:nvSpPr>
          <p:cNvPr id="6" name="灯片编号占位符 5"/>
          <p:cNvSpPr>
            <a:spLocks noGrp="1"/>
          </p:cNvSpPr>
          <p:nvPr>
            <p:ph type="sldNum" sz="quarter" idx="4"/>
            <p:custDataLst>
              <p:tags r:id="rId17"/>
            </p:custDataLst>
          </p:nvPr>
        </p:nvSpPr>
        <p:spPr>
          <a:xfrm>
            <a:off x="6457950" y="6356351"/>
            <a:ext cx="2057400" cy="366183"/>
          </a:xfrm>
          <a:prstGeom prst="rect">
            <a:avLst/>
          </a:prstGeom>
        </p:spPr>
        <p:txBody>
          <a:bodyPr vert="horz" wrap="square" lIns="91440" tIns="45720" rIns="91440" bIns="45720" numCol="1" anchor="ctr" anchorCtr="0" compatLnSpc="1">
            <a:normAutofit/>
          </a:bodyPr>
          <a:lstStyle>
            <a:lvl1pPr algn="r">
              <a:lnSpc>
                <a:spcPct val="120000"/>
              </a:lnSpc>
              <a:defRPr sz="1200">
                <a:solidFill>
                  <a:srgbClr val="7F7F7F"/>
                </a:solidFill>
              </a:defRPr>
            </a:lvl1pPr>
          </a:lstStyle>
          <a:p>
            <a:fld id="{203A01DD-F171-4347-B6CF-54A00FFADC9F}" type="slidenum">
              <a:rPr lang="zh-CN" altLang="en-US"/>
            </a:fld>
            <a:endParaRPr lang="zh-CN" altLang="en-US"/>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noProof="1"/>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0" fontAlgn="base" hangingPunct="0">
        <a:lnSpc>
          <a:spcPct val="120000"/>
        </a:lnSpc>
        <a:spcBef>
          <a:spcPct val="0"/>
        </a:spcBef>
        <a:spcAft>
          <a:spcPct val="0"/>
        </a:spcAft>
        <a:defRPr sz="4400" kern="1200">
          <a:solidFill>
            <a:schemeClr val="tx1"/>
          </a:solidFill>
          <a:latin typeface="+mj-lt"/>
          <a:ea typeface="+mj-ea"/>
          <a:cs typeface="+mj-cs"/>
        </a:defRPr>
      </a:lvl1pPr>
      <a:lvl2pPr algn="l" defTabSz="914400" rtl="0" eaLnBrk="0" fontAlgn="base" hangingPunct="0">
        <a:lnSpc>
          <a:spcPct val="120000"/>
        </a:lnSpc>
        <a:spcBef>
          <a:spcPct val="0"/>
        </a:spcBef>
        <a:spcAft>
          <a:spcPct val="0"/>
        </a:spcAft>
        <a:defRPr sz="4400">
          <a:solidFill>
            <a:schemeClr val="tx1"/>
          </a:solidFill>
          <a:latin typeface="Arial" panose="020B0604020202020204" pitchFamily="34" charset="0"/>
          <a:ea typeface="黑体" panose="02010600030101010101" pitchFamily="49" charset="-122"/>
        </a:defRPr>
      </a:lvl2pPr>
      <a:lvl3pPr algn="l" defTabSz="914400" rtl="0" eaLnBrk="0" fontAlgn="base" hangingPunct="0">
        <a:lnSpc>
          <a:spcPct val="120000"/>
        </a:lnSpc>
        <a:spcBef>
          <a:spcPct val="0"/>
        </a:spcBef>
        <a:spcAft>
          <a:spcPct val="0"/>
        </a:spcAft>
        <a:defRPr sz="4400">
          <a:solidFill>
            <a:schemeClr val="tx1"/>
          </a:solidFill>
          <a:latin typeface="Arial" panose="020B0604020202020204" pitchFamily="34" charset="0"/>
          <a:ea typeface="黑体" panose="02010600030101010101" pitchFamily="49" charset="-122"/>
        </a:defRPr>
      </a:lvl3pPr>
      <a:lvl4pPr algn="l" defTabSz="914400" rtl="0" eaLnBrk="0" fontAlgn="base" hangingPunct="0">
        <a:lnSpc>
          <a:spcPct val="120000"/>
        </a:lnSpc>
        <a:spcBef>
          <a:spcPct val="0"/>
        </a:spcBef>
        <a:spcAft>
          <a:spcPct val="0"/>
        </a:spcAft>
        <a:defRPr sz="4400">
          <a:solidFill>
            <a:schemeClr val="tx1"/>
          </a:solidFill>
          <a:latin typeface="Arial" panose="020B0604020202020204" pitchFamily="34" charset="0"/>
          <a:ea typeface="黑体" panose="02010600030101010101" pitchFamily="49" charset="-122"/>
        </a:defRPr>
      </a:lvl4pPr>
      <a:lvl5pPr algn="l" defTabSz="914400" rtl="0" eaLnBrk="0" fontAlgn="base" hangingPunct="0">
        <a:lnSpc>
          <a:spcPct val="120000"/>
        </a:lnSpc>
        <a:spcBef>
          <a:spcPct val="0"/>
        </a:spcBef>
        <a:spcAft>
          <a:spcPct val="0"/>
        </a:spcAft>
        <a:defRPr sz="4400">
          <a:solidFill>
            <a:schemeClr val="tx1"/>
          </a:solidFill>
          <a:latin typeface="Arial" panose="020B0604020202020204" pitchFamily="34" charset="0"/>
          <a:ea typeface="黑体" panose="02010600030101010101" pitchFamily="49" charset="-122"/>
        </a:defRPr>
      </a:lvl5pPr>
      <a:lvl6pPr marL="609600" algn="l" defTabSz="914400" rtl="0" fontAlgn="base">
        <a:lnSpc>
          <a:spcPct val="120000"/>
        </a:lnSpc>
        <a:spcBef>
          <a:spcPct val="0"/>
        </a:spcBef>
        <a:spcAft>
          <a:spcPct val="0"/>
        </a:spcAft>
        <a:defRPr sz="4400">
          <a:solidFill>
            <a:schemeClr val="tx1"/>
          </a:solidFill>
          <a:latin typeface="Arial" panose="020B0604020202020204" pitchFamily="34" charset="0"/>
          <a:ea typeface="黑体" panose="02010600030101010101" pitchFamily="49" charset="-122"/>
        </a:defRPr>
      </a:lvl6pPr>
      <a:lvl7pPr marL="1219200" algn="l" defTabSz="914400" rtl="0" fontAlgn="base">
        <a:lnSpc>
          <a:spcPct val="120000"/>
        </a:lnSpc>
        <a:spcBef>
          <a:spcPct val="0"/>
        </a:spcBef>
        <a:spcAft>
          <a:spcPct val="0"/>
        </a:spcAft>
        <a:defRPr sz="4400">
          <a:solidFill>
            <a:schemeClr val="tx1"/>
          </a:solidFill>
          <a:latin typeface="Arial" panose="020B0604020202020204" pitchFamily="34" charset="0"/>
          <a:ea typeface="黑体" panose="02010600030101010101" pitchFamily="49" charset="-122"/>
        </a:defRPr>
      </a:lvl7pPr>
      <a:lvl8pPr marL="1828800" algn="l" defTabSz="914400" rtl="0" fontAlgn="base">
        <a:lnSpc>
          <a:spcPct val="120000"/>
        </a:lnSpc>
        <a:spcBef>
          <a:spcPct val="0"/>
        </a:spcBef>
        <a:spcAft>
          <a:spcPct val="0"/>
        </a:spcAft>
        <a:defRPr sz="4400">
          <a:solidFill>
            <a:schemeClr val="tx1"/>
          </a:solidFill>
          <a:latin typeface="Arial" panose="020B0604020202020204" pitchFamily="34" charset="0"/>
          <a:ea typeface="黑体" panose="02010600030101010101" pitchFamily="49" charset="-122"/>
        </a:defRPr>
      </a:lvl8pPr>
      <a:lvl9pPr marL="2438400" algn="l" defTabSz="914400" rtl="0" fontAlgn="base">
        <a:lnSpc>
          <a:spcPct val="120000"/>
        </a:lnSpc>
        <a:spcBef>
          <a:spcPct val="0"/>
        </a:spcBef>
        <a:spcAft>
          <a:spcPct val="0"/>
        </a:spcAft>
        <a:defRPr sz="4400">
          <a:solidFill>
            <a:schemeClr val="tx1"/>
          </a:solidFill>
          <a:latin typeface="Arial" panose="020B0604020202020204" pitchFamily="34" charset="0"/>
          <a:ea typeface="黑体" panose="02010600030101010101" pitchFamily="49" charset="-122"/>
        </a:defRPr>
      </a:lvl9pPr>
    </p:titleStyle>
    <p:bodyStyle>
      <a:lvl1pPr marL="228600" indent="-228600" algn="l" defTabSz="914400" rtl="0" eaLnBrk="0" fontAlgn="base" hangingPunct="0">
        <a:lnSpc>
          <a:spcPct val="120000"/>
        </a:lnSpc>
        <a:spcBef>
          <a:spcPts val="1000"/>
        </a:spcBef>
        <a:spcAft>
          <a:spcPct val="0"/>
        </a:spcAft>
        <a:buFont typeface="Arial" panose="020B0604020202020204" pitchFamily="34" charset="0"/>
        <a:buChar char="•"/>
        <a:defRPr sz="4265" kern="1200">
          <a:solidFill>
            <a:schemeClr val="bg1"/>
          </a:solidFill>
          <a:latin typeface="+mn-lt"/>
          <a:ea typeface="+mn-ea"/>
          <a:cs typeface="+mn-cs"/>
        </a:defRPr>
      </a:lvl1pPr>
      <a:lvl2pPr marL="685800" indent="-228600" algn="l" defTabSz="914400" rtl="0" eaLnBrk="0" fontAlgn="base" hangingPunct="0">
        <a:lnSpc>
          <a:spcPct val="120000"/>
        </a:lnSpc>
        <a:spcBef>
          <a:spcPts val="500"/>
        </a:spcBef>
        <a:spcAft>
          <a:spcPct val="0"/>
        </a:spcAft>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0" fontAlgn="base" hangingPunct="0">
        <a:lnSpc>
          <a:spcPct val="120000"/>
        </a:lnSpc>
        <a:spcBef>
          <a:spcPts val="500"/>
        </a:spcBef>
        <a:spcAft>
          <a:spcPct val="0"/>
        </a:spcAft>
        <a:buFont typeface="Arial" panose="020B0604020202020204" pitchFamily="34" charset="0"/>
        <a:buChar char="•"/>
        <a:defRPr sz="1735" kern="1200">
          <a:solidFill>
            <a:schemeClr val="bg1"/>
          </a:solidFill>
          <a:latin typeface="+mn-lt"/>
          <a:ea typeface="+mn-ea"/>
          <a:cs typeface="+mn-cs"/>
        </a:defRPr>
      </a:lvl3pPr>
      <a:lvl4pPr marL="1600200" indent="-228600" algn="l" defTabSz="914400" rtl="0" eaLnBrk="0" fontAlgn="base" hangingPunct="0">
        <a:lnSpc>
          <a:spcPct val="120000"/>
        </a:lnSpc>
        <a:spcBef>
          <a:spcPts val="500"/>
        </a:spcBef>
        <a:spcAft>
          <a:spcPct val="0"/>
        </a:spcAft>
        <a:buFont typeface="Arial" panose="020B0604020202020204" pitchFamily="34" charset="0"/>
        <a:buChar char="•"/>
        <a:defRPr sz="1735" kern="1200">
          <a:solidFill>
            <a:schemeClr val="bg1"/>
          </a:solidFill>
          <a:latin typeface="+mn-lt"/>
          <a:ea typeface="+mn-ea"/>
          <a:cs typeface="+mn-cs"/>
        </a:defRPr>
      </a:lvl4pPr>
      <a:lvl5pPr marL="2057400" indent="-228600" algn="l" defTabSz="914400" rtl="0" eaLnBrk="0" fontAlgn="base" hangingPunct="0">
        <a:lnSpc>
          <a:spcPct val="120000"/>
        </a:lnSpc>
        <a:spcBef>
          <a:spcPts val="500"/>
        </a:spcBef>
        <a:spcAft>
          <a:spcPct val="0"/>
        </a:spcAft>
        <a:buFont typeface="Arial" panose="020B0604020202020204" pitchFamily="34" charset="0"/>
        <a:buChar char="•"/>
        <a:defRPr sz="1735"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456300" y="608400"/>
            <a:ext cx="8226900" cy="648000"/>
          </a:xfrm>
          <a:prstGeom prst="rect">
            <a:avLst/>
          </a:prstGeom>
        </p:spPr>
        <p:txBody>
          <a:bodyPr vert="horz" lIns="101600" tIns="38100" rIns="76200" bIns="3810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456300" y="1515600"/>
            <a:ext cx="8226900" cy="47368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459000" y="6314400"/>
            <a:ext cx="2025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3087000" y="6314400"/>
            <a:ext cx="297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658200" y="6314400"/>
            <a:ext cx="2025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0.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9" Type="http://schemas.openxmlformats.org/officeDocument/2006/relationships/image" Target="../media/image40.wmf"/><Relationship Id="rId8" Type="http://schemas.openxmlformats.org/officeDocument/2006/relationships/oleObject" Target="../embeddings/oleObject36.bin"/><Relationship Id="rId7" Type="http://schemas.openxmlformats.org/officeDocument/2006/relationships/image" Target="../media/image39.wmf"/><Relationship Id="rId6" Type="http://schemas.openxmlformats.org/officeDocument/2006/relationships/oleObject" Target="../embeddings/oleObject35.bin"/><Relationship Id="rId5" Type="http://schemas.openxmlformats.org/officeDocument/2006/relationships/image" Target="../media/image38.wmf"/><Relationship Id="rId4" Type="http://schemas.openxmlformats.org/officeDocument/2006/relationships/oleObject" Target="../embeddings/oleObject34.bin"/><Relationship Id="rId3" Type="http://schemas.openxmlformats.org/officeDocument/2006/relationships/image" Target="../media/image37.wmf"/><Relationship Id="rId2" Type="http://schemas.openxmlformats.org/officeDocument/2006/relationships/oleObject" Target="../embeddings/oleObject33.bin"/><Relationship Id="rId17" Type="http://schemas.openxmlformats.org/officeDocument/2006/relationships/notesSlide" Target="../notesSlides/notesSlide10.xml"/><Relationship Id="rId16" Type="http://schemas.openxmlformats.org/officeDocument/2006/relationships/vmlDrawing" Target="../drawings/vmlDrawing9.vml"/><Relationship Id="rId15" Type="http://schemas.openxmlformats.org/officeDocument/2006/relationships/slideLayout" Target="../slideLayouts/slideLayout7.xml"/><Relationship Id="rId14" Type="http://schemas.openxmlformats.org/officeDocument/2006/relationships/tags" Target="../tags/tag115.xml"/><Relationship Id="rId13" Type="http://schemas.openxmlformats.org/officeDocument/2006/relationships/image" Target="../media/image41.wmf"/><Relationship Id="rId12" Type="http://schemas.openxmlformats.org/officeDocument/2006/relationships/oleObject" Target="../embeddings/oleObject38.bin"/><Relationship Id="rId11" Type="http://schemas.openxmlformats.org/officeDocument/2006/relationships/image" Target="../media/image36.wmf"/><Relationship Id="rId10" Type="http://schemas.openxmlformats.org/officeDocument/2006/relationships/oleObject" Target="../embeddings/oleObject37.bin"/><Relationship Id="rId1" Type="http://schemas.openxmlformats.org/officeDocument/2006/relationships/image" Target="../media/image5.jpeg"/></Relationships>
</file>

<file path=ppt/slides/_rels/slide100.xml.rels><?xml version="1.0" encoding="UTF-8" standalone="yes"?>
<Relationships xmlns="http://schemas.openxmlformats.org/package/2006/relationships"><Relationship Id="rId9" Type="http://schemas.openxmlformats.org/officeDocument/2006/relationships/image" Target="../media/image365.wmf"/><Relationship Id="rId8" Type="http://schemas.openxmlformats.org/officeDocument/2006/relationships/oleObject" Target="../embeddings/oleObject339.bin"/><Relationship Id="rId7" Type="http://schemas.openxmlformats.org/officeDocument/2006/relationships/image" Target="../media/image364.wmf"/><Relationship Id="rId6" Type="http://schemas.openxmlformats.org/officeDocument/2006/relationships/oleObject" Target="../embeddings/oleObject338.bin"/><Relationship Id="rId5" Type="http://schemas.openxmlformats.org/officeDocument/2006/relationships/image" Target="../media/image363.wmf"/><Relationship Id="rId4" Type="http://schemas.openxmlformats.org/officeDocument/2006/relationships/oleObject" Target="../embeddings/oleObject337.bin"/><Relationship Id="rId3" Type="http://schemas.openxmlformats.org/officeDocument/2006/relationships/image" Target="../media/image362.wmf"/><Relationship Id="rId2" Type="http://schemas.openxmlformats.org/officeDocument/2006/relationships/oleObject" Target="../embeddings/oleObject336.bin"/><Relationship Id="rId17" Type="http://schemas.openxmlformats.org/officeDocument/2006/relationships/notesSlide" Target="../notesSlides/notesSlide100.xml"/><Relationship Id="rId16" Type="http://schemas.openxmlformats.org/officeDocument/2006/relationships/vmlDrawing" Target="../drawings/vmlDrawing91.vml"/><Relationship Id="rId15" Type="http://schemas.openxmlformats.org/officeDocument/2006/relationships/slideLayout" Target="../slideLayouts/slideLayout7.xml"/><Relationship Id="rId14" Type="http://schemas.openxmlformats.org/officeDocument/2006/relationships/tags" Target="../tags/tag205.xml"/><Relationship Id="rId13" Type="http://schemas.openxmlformats.org/officeDocument/2006/relationships/image" Target="../media/image367.wmf"/><Relationship Id="rId12" Type="http://schemas.openxmlformats.org/officeDocument/2006/relationships/oleObject" Target="../embeddings/oleObject341.bin"/><Relationship Id="rId11" Type="http://schemas.openxmlformats.org/officeDocument/2006/relationships/image" Target="../media/image366.wmf"/><Relationship Id="rId10" Type="http://schemas.openxmlformats.org/officeDocument/2006/relationships/oleObject" Target="../embeddings/oleObject340.bin"/><Relationship Id="rId1" Type="http://schemas.openxmlformats.org/officeDocument/2006/relationships/image" Target="../media/image5.jpeg"/></Relationships>
</file>

<file path=ppt/slides/_rels/slide101.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image" Target="../media/image371.wmf"/><Relationship Id="rId7" Type="http://schemas.openxmlformats.org/officeDocument/2006/relationships/oleObject" Target="../embeddings/oleObject344.bin"/><Relationship Id="rId6" Type="http://schemas.openxmlformats.org/officeDocument/2006/relationships/image" Target="../media/image370.wmf"/><Relationship Id="rId5" Type="http://schemas.openxmlformats.org/officeDocument/2006/relationships/oleObject" Target="../embeddings/oleObject343.bin"/><Relationship Id="rId4" Type="http://schemas.openxmlformats.org/officeDocument/2006/relationships/image" Target="../media/image369.wmf"/><Relationship Id="rId3" Type="http://schemas.openxmlformats.org/officeDocument/2006/relationships/oleObject" Target="../embeddings/oleObject342.bin"/><Relationship Id="rId2" Type="http://schemas.openxmlformats.org/officeDocument/2006/relationships/image" Target="../media/image368.jpeg"/><Relationship Id="rId12" Type="http://schemas.openxmlformats.org/officeDocument/2006/relationships/notesSlide" Target="../notesSlides/notesSlide101.xml"/><Relationship Id="rId11" Type="http://schemas.openxmlformats.org/officeDocument/2006/relationships/vmlDrawing" Target="../drawings/vmlDrawing92.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102.xml.rels><?xml version="1.0" encoding="UTF-8" standalone="yes"?>
<Relationships xmlns="http://schemas.openxmlformats.org/package/2006/relationships"><Relationship Id="rId9" Type="http://schemas.openxmlformats.org/officeDocument/2006/relationships/vmlDrawing" Target="../drawings/vmlDrawing93.vml"/><Relationship Id="rId8" Type="http://schemas.openxmlformats.org/officeDocument/2006/relationships/slideLayout" Target="../slideLayouts/slideLayout7.xml"/><Relationship Id="rId7" Type="http://schemas.openxmlformats.org/officeDocument/2006/relationships/tags" Target="../tags/tag207.xml"/><Relationship Id="rId6" Type="http://schemas.openxmlformats.org/officeDocument/2006/relationships/image" Target="../media/image368.jpeg"/><Relationship Id="rId5" Type="http://schemas.openxmlformats.org/officeDocument/2006/relationships/image" Target="../media/image373.wmf"/><Relationship Id="rId4" Type="http://schemas.openxmlformats.org/officeDocument/2006/relationships/oleObject" Target="../embeddings/oleObject346.bin"/><Relationship Id="rId3" Type="http://schemas.openxmlformats.org/officeDocument/2006/relationships/image" Target="../media/image372.wmf"/><Relationship Id="rId2" Type="http://schemas.openxmlformats.org/officeDocument/2006/relationships/oleObject" Target="../embeddings/oleObject345.bin"/><Relationship Id="rId10" Type="http://schemas.openxmlformats.org/officeDocument/2006/relationships/notesSlide" Target="../notesSlides/notesSlide102.xml"/><Relationship Id="rId1" Type="http://schemas.openxmlformats.org/officeDocument/2006/relationships/image" Target="../media/image5.jpeg"/></Relationships>
</file>

<file path=ppt/slides/_rels/slide103.xml.rels><?xml version="1.0" encoding="UTF-8" standalone="yes"?>
<Relationships xmlns="http://schemas.openxmlformats.org/package/2006/relationships"><Relationship Id="rId9" Type="http://schemas.openxmlformats.org/officeDocument/2006/relationships/image" Target="../media/image377.wmf"/><Relationship Id="rId8" Type="http://schemas.openxmlformats.org/officeDocument/2006/relationships/oleObject" Target="../embeddings/oleObject350.bin"/><Relationship Id="rId7" Type="http://schemas.openxmlformats.org/officeDocument/2006/relationships/image" Target="../media/image376.wmf"/><Relationship Id="rId6" Type="http://schemas.openxmlformats.org/officeDocument/2006/relationships/oleObject" Target="../embeddings/oleObject349.bin"/><Relationship Id="rId5" Type="http://schemas.openxmlformats.org/officeDocument/2006/relationships/image" Target="../media/image375.wmf"/><Relationship Id="rId4" Type="http://schemas.openxmlformats.org/officeDocument/2006/relationships/oleObject" Target="../embeddings/oleObject348.bin"/><Relationship Id="rId3" Type="http://schemas.openxmlformats.org/officeDocument/2006/relationships/image" Target="../media/image374.wmf"/><Relationship Id="rId2" Type="http://schemas.openxmlformats.org/officeDocument/2006/relationships/oleObject" Target="../embeddings/oleObject347.bin"/><Relationship Id="rId15" Type="http://schemas.openxmlformats.org/officeDocument/2006/relationships/notesSlide" Target="../notesSlides/notesSlide103.xml"/><Relationship Id="rId14" Type="http://schemas.openxmlformats.org/officeDocument/2006/relationships/vmlDrawing" Target="../drawings/vmlDrawing94.vml"/><Relationship Id="rId13" Type="http://schemas.openxmlformats.org/officeDocument/2006/relationships/slideLayout" Target="../slideLayouts/slideLayout7.xml"/><Relationship Id="rId12" Type="http://schemas.openxmlformats.org/officeDocument/2006/relationships/tags" Target="../tags/tag208.xml"/><Relationship Id="rId11" Type="http://schemas.openxmlformats.org/officeDocument/2006/relationships/image" Target="../media/image378.wmf"/><Relationship Id="rId10" Type="http://schemas.openxmlformats.org/officeDocument/2006/relationships/oleObject" Target="../embeddings/oleObject351.bin"/><Relationship Id="rId1" Type="http://schemas.openxmlformats.org/officeDocument/2006/relationships/image" Target="../media/image5.jpeg"/></Relationships>
</file>

<file path=ppt/slides/_rels/slide104.xml.rels><?xml version="1.0" encoding="UTF-8" standalone="yes"?>
<Relationships xmlns="http://schemas.openxmlformats.org/package/2006/relationships"><Relationship Id="rId9" Type="http://schemas.openxmlformats.org/officeDocument/2006/relationships/image" Target="../media/image382.wmf"/><Relationship Id="rId8" Type="http://schemas.openxmlformats.org/officeDocument/2006/relationships/oleObject" Target="../embeddings/oleObject355.bin"/><Relationship Id="rId7" Type="http://schemas.openxmlformats.org/officeDocument/2006/relationships/image" Target="../media/image381.wmf"/><Relationship Id="rId6" Type="http://schemas.openxmlformats.org/officeDocument/2006/relationships/oleObject" Target="../embeddings/oleObject354.bin"/><Relationship Id="rId5" Type="http://schemas.openxmlformats.org/officeDocument/2006/relationships/image" Target="../media/image380.wmf"/><Relationship Id="rId4" Type="http://schemas.openxmlformats.org/officeDocument/2006/relationships/oleObject" Target="../embeddings/oleObject353.bin"/><Relationship Id="rId3" Type="http://schemas.openxmlformats.org/officeDocument/2006/relationships/image" Target="../media/image379.wmf"/><Relationship Id="rId2" Type="http://schemas.openxmlformats.org/officeDocument/2006/relationships/oleObject" Target="../embeddings/oleObject352.bin"/><Relationship Id="rId17" Type="http://schemas.openxmlformats.org/officeDocument/2006/relationships/notesSlide" Target="../notesSlides/notesSlide104.xml"/><Relationship Id="rId16" Type="http://schemas.openxmlformats.org/officeDocument/2006/relationships/vmlDrawing" Target="../drawings/vmlDrawing95.vml"/><Relationship Id="rId15" Type="http://schemas.openxmlformats.org/officeDocument/2006/relationships/slideLayout" Target="../slideLayouts/slideLayout7.xml"/><Relationship Id="rId14" Type="http://schemas.openxmlformats.org/officeDocument/2006/relationships/tags" Target="../tags/tag209.xml"/><Relationship Id="rId13" Type="http://schemas.openxmlformats.org/officeDocument/2006/relationships/image" Target="../media/image375.wmf"/><Relationship Id="rId12" Type="http://schemas.openxmlformats.org/officeDocument/2006/relationships/oleObject" Target="../embeddings/oleObject357.bin"/><Relationship Id="rId11" Type="http://schemas.openxmlformats.org/officeDocument/2006/relationships/image" Target="../media/image383.wmf"/><Relationship Id="rId10" Type="http://schemas.openxmlformats.org/officeDocument/2006/relationships/oleObject" Target="../embeddings/oleObject356.bin"/><Relationship Id="rId1" Type="http://schemas.openxmlformats.org/officeDocument/2006/relationships/image" Target="../media/image5.jpeg"/></Relationships>
</file>

<file path=ppt/slides/_rels/slide10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0.xml"/><Relationship Id="rId7" Type="http://schemas.openxmlformats.org/officeDocument/2006/relationships/image" Target="../media/image386.wmf"/><Relationship Id="rId6" Type="http://schemas.openxmlformats.org/officeDocument/2006/relationships/oleObject" Target="../embeddings/oleObject360.bin"/><Relationship Id="rId5" Type="http://schemas.openxmlformats.org/officeDocument/2006/relationships/image" Target="../media/image385.wmf"/><Relationship Id="rId4" Type="http://schemas.openxmlformats.org/officeDocument/2006/relationships/oleObject" Target="../embeddings/oleObject359.bin"/><Relationship Id="rId3" Type="http://schemas.openxmlformats.org/officeDocument/2006/relationships/image" Target="../media/image384.wmf"/><Relationship Id="rId2" Type="http://schemas.openxmlformats.org/officeDocument/2006/relationships/oleObject" Target="../embeddings/oleObject358.bin"/><Relationship Id="rId11" Type="http://schemas.openxmlformats.org/officeDocument/2006/relationships/notesSlide" Target="../notesSlides/notesSlide105.xml"/><Relationship Id="rId10" Type="http://schemas.openxmlformats.org/officeDocument/2006/relationships/vmlDrawing" Target="../drawings/vmlDrawing96.vml"/><Relationship Id="rId1" Type="http://schemas.openxmlformats.org/officeDocument/2006/relationships/image" Target="../media/image5.jpeg"/></Relationships>
</file>

<file path=ppt/slides/_rels/slide10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1.xml"/><Relationship Id="rId7" Type="http://schemas.openxmlformats.org/officeDocument/2006/relationships/image" Target="../media/image389.wmf"/><Relationship Id="rId6" Type="http://schemas.openxmlformats.org/officeDocument/2006/relationships/oleObject" Target="../embeddings/oleObject363.bin"/><Relationship Id="rId5" Type="http://schemas.openxmlformats.org/officeDocument/2006/relationships/image" Target="../media/image388.wmf"/><Relationship Id="rId4" Type="http://schemas.openxmlformats.org/officeDocument/2006/relationships/oleObject" Target="../embeddings/oleObject362.bin"/><Relationship Id="rId3" Type="http://schemas.openxmlformats.org/officeDocument/2006/relationships/image" Target="../media/image387.wmf"/><Relationship Id="rId2" Type="http://schemas.openxmlformats.org/officeDocument/2006/relationships/oleObject" Target="../embeddings/oleObject361.bin"/><Relationship Id="rId11" Type="http://schemas.openxmlformats.org/officeDocument/2006/relationships/notesSlide" Target="../notesSlides/notesSlide106.xml"/><Relationship Id="rId10" Type="http://schemas.openxmlformats.org/officeDocument/2006/relationships/vmlDrawing" Target="../drawings/vmlDrawing97.vml"/><Relationship Id="rId1" Type="http://schemas.openxmlformats.org/officeDocument/2006/relationships/image" Target="../media/image5.jpeg"/></Relationships>
</file>

<file path=ppt/slides/_rels/slide10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2.xml"/><Relationship Id="rId7" Type="http://schemas.openxmlformats.org/officeDocument/2006/relationships/image" Target="../media/image392.wmf"/><Relationship Id="rId6" Type="http://schemas.openxmlformats.org/officeDocument/2006/relationships/oleObject" Target="../embeddings/oleObject366.bin"/><Relationship Id="rId5" Type="http://schemas.openxmlformats.org/officeDocument/2006/relationships/image" Target="../media/image391.wmf"/><Relationship Id="rId4" Type="http://schemas.openxmlformats.org/officeDocument/2006/relationships/oleObject" Target="../embeddings/oleObject365.bin"/><Relationship Id="rId3" Type="http://schemas.openxmlformats.org/officeDocument/2006/relationships/image" Target="../media/image390.wmf"/><Relationship Id="rId2" Type="http://schemas.openxmlformats.org/officeDocument/2006/relationships/oleObject" Target="../embeddings/oleObject364.bin"/><Relationship Id="rId11" Type="http://schemas.openxmlformats.org/officeDocument/2006/relationships/notesSlide" Target="../notesSlides/notesSlide107.xml"/><Relationship Id="rId10" Type="http://schemas.openxmlformats.org/officeDocument/2006/relationships/vmlDrawing" Target="../drawings/vmlDrawing98.vml"/><Relationship Id="rId1" Type="http://schemas.openxmlformats.org/officeDocument/2006/relationships/image" Target="../media/image5.jpeg"/></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108.xml"/><Relationship Id="rId5" Type="http://schemas.openxmlformats.org/officeDocument/2006/relationships/slideLayout" Target="../slideLayouts/slideLayout7.xml"/><Relationship Id="rId4" Type="http://schemas.openxmlformats.org/officeDocument/2006/relationships/tags" Target="../tags/tag213.xml"/><Relationship Id="rId3" Type="http://schemas.openxmlformats.org/officeDocument/2006/relationships/image" Target="../media/image394.jpeg"/><Relationship Id="rId2" Type="http://schemas.openxmlformats.org/officeDocument/2006/relationships/image" Target="../media/image393.jpeg"/><Relationship Id="rId1" Type="http://schemas.openxmlformats.org/officeDocument/2006/relationships/image" Target="../media/image5.jpeg"/></Relationships>
</file>

<file path=ppt/slides/_rels/slide109.xml.rels><?xml version="1.0" encoding="UTF-8" standalone="yes"?>
<Relationships xmlns="http://schemas.openxmlformats.org/package/2006/relationships"><Relationship Id="rId9" Type="http://schemas.openxmlformats.org/officeDocument/2006/relationships/oleObject" Target="../embeddings/oleObject370.bin"/><Relationship Id="rId8" Type="http://schemas.openxmlformats.org/officeDocument/2006/relationships/image" Target="../media/image397.wmf"/><Relationship Id="rId7" Type="http://schemas.openxmlformats.org/officeDocument/2006/relationships/oleObject" Target="../embeddings/oleObject369.bin"/><Relationship Id="rId6" Type="http://schemas.openxmlformats.org/officeDocument/2006/relationships/image" Target="../media/image396.wmf"/><Relationship Id="rId5" Type="http://schemas.openxmlformats.org/officeDocument/2006/relationships/oleObject" Target="../embeddings/oleObject368.bin"/><Relationship Id="rId4" Type="http://schemas.openxmlformats.org/officeDocument/2006/relationships/image" Target="../media/image395.wmf"/><Relationship Id="rId3" Type="http://schemas.openxmlformats.org/officeDocument/2006/relationships/oleObject" Target="../embeddings/oleObject367.bin"/><Relationship Id="rId2" Type="http://schemas.openxmlformats.org/officeDocument/2006/relationships/image" Target="../media/image394.jpeg"/><Relationship Id="rId14" Type="http://schemas.openxmlformats.org/officeDocument/2006/relationships/notesSlide" Target="../notesSlides/notesSlide109.xml"/><Relationship Id="rId13" Type="http://schemas.openxmlformats.org/officeDocument/2006/relationships/vmlDrawing" Target="../drawings/vmlDrawing99.vml"/><Relationship Id="rId12" Type="http://schemas.openxmlformats.org/officeDocument/2006/relationships/slideLayout" Target="../slideLayouts/slideLayout7.xml"/><Relationship Id="rId11" Type="http://schemas.openxmlformats.org/officeDocument/2006/relationships/tags" Target="../tags/tag214.xml"/><Relationship Id="rId10" Type="http://schemas.openxmlformats.org/officeDocument/2006/relationships/image" Target="../media/image398.wmf"/><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vmlDrawing" Target="../drawings/vmlDrawing10.vml"/><Relationship Id="rId5" Type="http://schemas.openxmlformats.org/officeDocument/2006/relationships/slideLayout" Target="../slideLayouts/slideLayout7.xml"/><Relationship Id="rId4" Type="http://schemas.openxmlformats.org/officeDocument/2006/relationships/tags" Target="../tags/tag116.xml"/><Relationship Id="rId3" Type="http://schemas.openxmlformats.org/officeDocument/2006/relationships/image" Target="../media/image42.wmf"/><Relationship Id="rId2" Type="http://schemas.openxmlformats.org/officeDocument/2006/relationships/oleObject" Target="../embeddings/oleObject39.bin"/><Relationship Id="rId1" Type="http://schemas.openxmlformats.org/officeDocument/2006/relationships/image" Target="../media/image5.jpeg"/></Relationships>
</file>

<file path=ppt/slides/_rels/slide110.xml.rels><?xml version="1.0" encoding="UTF-8" standalone="yes"?>
<Relationships xmlns="http://schemas.openxmlformats.org/package/2006/relationships"><Relationship Id="rId9" Type="http://schemas.openxmlformats.org/officeDocument/2006/relationships/image" Target="../media/image402.wmf"/><Relationship Id="rId8" Type="http://schemas.openxmlformats.org/officeDocument/2006/relationships/oleObject" Target="../embeddings/oleObject374.bin"/><Relationship Id="rId7" Type="http://schemas.openxmlformats.org/officeDocument/2006/relationships/image" Target="../media/image401.wmf"/><Relationship Id="rId6" Type="http://schemas.openxmlformats.org/officeDocument/2006/relationships/oleObject" Target="../embeddings/oleObject373.bin"/><Relationship Id="rId5" Type="http://schemas.openxmlformats.org/officeDocument/2006/relationships/image" Target="../media/image400.wmf"/><Relationship Id="rId4" Type="http://schemas.openxmlformats.org/officeDocument/2006/relationships/oleObject" Target="../embeddings/oleObject372.bin"/><Relationship Id="rId3" Type="http://schemas.openxmlformats.org/officeDocument/2006/relationships/image" Target="../media/image399.wmf"/><Relationship Id="rId2" Type="http://schemas.openxmlformats.org/officeDocument/2006/relationships/oleObject" Target="../embeddings/oleObject371.bin"/><Relationship Id="rId16" Type="http://schemas.openxmlformats.org/officeDocument/2006/relationships/notesSlide" Target="../notesSlides/notesSlide110.xml"/><Relationship Id="rId15" Type="http://schemas.openxmlformats.org/officeDocument/2006/relationships/vmlDrawing" Target="../drawings/vmlDrawing100.vml"/><Relationship Id="rId14" Type="http://schemas.openxmlformats.org/officeDocument/2006/relationships/slideLayout" Target="../slideLayouts/slideLayout7.xml"/><Relationship Id="rId13" Type="http://schemas.openxmlformats.org/officeDocument/2006/relationships/tags" Target="../tags/tag215.xml"/><Relationship Id="rId12" Type="http://schemas.openxmlformats.org/officeDocument/2006/relationships/image" Target="../media/image394.jpeg"/><Relationship Id="rId11" Type="http://schemas.openxmlformats.org/officeDocument/2006/relationships/image" Target="../media/image403.wmf"/><Relationship Id="rId10" Type="http://schemas.openxmlformats.org/officeDocument/2006/relationships/oleObject" Target="../embeddings/oleObject375.bin"/><Relationship Id="rId1" Type="http://schemas.openxmlformats.org/officeDocument/2006/relationships/image" Target="../media/image5.jpeg"/></Relationships>
</file>

<file path=ppt/slides/_rels/slide111.xml.rels><?xml version="1.0" encoding="UTF-8" standalone="yes"?>
<Relationships xmlns="http://schemas.openxmlformats.org/package/2006/relationships"><Relationship Id="rId9" Type="http://schemas.openxmlformats.org/officeDocument/2006/relationships/image" Target="../media/image407.wmf"/><Relationship Id="rId8" Type="http://schemas.openxmlformats.org/officeDocument/2006/relationships/oleObject" Target="../embeddings/oleObject379.bin"/><Relationship Id="rId7" Type="http://schemas.openxmlformats.org/officeDocument/2006/relationships/image" Target="../media/image406.wmf"/><Relationship Id="rId6" Type="http://schemas.openxmlformats.org/officeDocument/2006/relationships/oleObject" Target="../embeddings/oleObject378.bin"/><Relationship Id="rId5" Type="http://schemas.openxmlformats.org/officeDocument/2006/relationships/image" Target="../media/image405.wmf"/><Relationship Id="rId4" Type="http://schemas.openxmlformats.org/officeDocument/2006/relationships/oleObject" Target="../embeddings/oleObject377.bin"/><Relationship Id="rId3" Type="http://schemas.openxmlformats.org/officeDocument/2006/relationships/image" Target="../media/image404.wmf"/><Relationship Id="rId2" Type="http://schemas.openxmlformats.org/officeDocument/2006/relationships/oleObject" Target="../embeddings/oleObject376.bin"/><Relationship Id="rId13" Type="http://schemas.openxmlformats.org/officeDocument/2006/relationships/notesSlide" Target="../notesSlides/notesSlide111.xml"/><Relationship Id="rId12" Type="http://schemas.openxmlformats.org/officeDocument/2006/relationships/vmlDrawing" Target="../drawings/vmlDrawing101.vml"/><Relationship Id="rId11" Type="http://schemas.openxmlformats.org/officeDocument/2006/relationships/slideLayout" Target="../slideLayouts/slideLayout7.xml"/><Relationship Id="rId10" Type="http://schemas.openxmlformats.org/officeDocument/2006/relationships/tags" Target="../tags/tag216.xml"/><Relationship Id="rId1" Type="http://schemas.openxmlformats.org/officeDocument/2006/relationships/image" Target="../media/image5.jpeg"/></Relationships>
</file>

<file path=ppt/slides/_rels/slide112.xml.rels><?xml version="1.0" encoding="UTF-8" standalone="yes"?>
<Relationships xmlns="http://schemas.openxmlformats.org/package/2006/relationships"><Relationship Id="rId9" Type="http://schemas.openxmlformats.org/officeDocument/2006/relationships/notesSlide" Target="../notesSlides/notesSlide112.xml"/><Relationship Id="rId8" Type="http://schemas.openxmlformats.org/officeDocument/2006/relationships/vmlDrawing" Target="../drawings/vmlDrawing102.vml"/><Relationship Id="rId7" Type="http://schemas.openxmlformats.org/officeDocument/2006/relationships/slideLayout" Target="../slideLayouts/slideLayout7.xml"/><Relationship Id="rId6" Type="http://schemas.openxmlformats.org/officeDocument/2006/relationships/tags" Target="../tags/tag217.xml"/><Relationship Id="rId5" Type="http://schemas.openxmlformats.org/officeDocument/2006/relationships/image" Target="../media/image409.wmf"/><Relationship Id="rId4" Type="http://schemas.openxmlformats.org/officeDocument/2006/relationships/oleObject" Target="../embeddings/oleObject381.bin"/><Relationship Id="rId3" Type="http://schemas.openxmlformats.org/officeDocument/2006/relationships/image" Target="../media/image408.wmf"/><Relationship Id="rId2" Type="http://schemas.openxmlformats.org/officeDocument/2006/relationships/oleObject" Target="../embeddings/oleObject380.bin"/><Relationship Id="rId1" Type="http://schemas.openxmlformats.org/officeDocument/2006/relationships/image" Target="../media/image5.jpeg"/></Relationships>
</file>

<file path=ppt/slides/_rels/slide113.xml.rels><?xml version="1.0" encoding="UTF-8" standalone="yes"?>
<Relationships xmlns="http://schemas.openxmlformats.org/package/2006/relationships"><Relationship Id="rId9" Type="http://schemas.openxmlformats.org/officeDocument/2006/relationships/image" Target="../media/image413.wmf"/><Relationship Id="rId8" Type="http://schemas.openxmlformats.org/officeDocument/2006/relationships/oleObject" Target="../embeddings/oleObject385.bin"/><Relationship Id="rId7" Type="http://schemas.openxmlformats.org/officeDocument/2006/relationships/image" Target="../media/image412.wmf"/><Relationship Id="rId6" Type="http://schemas.openxmlformats.org/officeDocument/2006/relationships/oleObject" Target="../embeddings/oleObject384.bin"/><Relationship Id="rId5" Type="http://schemas.openxmlformats.org/officeDocument/2006/relationships/image" Target="../media/image411.wmf"/><Relationship Id="rId4" Type="http://schemas.openxmlformats.org/officeDocument/2006/relationships/oleObject" Target="../embeddings/oleObject383.bin"/><Relationship Id="rId3" Type="http://schemas.openxmlformats.org/officeDocument/2006/relationships/image" Target="../media/image410.wmf"/><Relationship Id="rId2" Type="http://schemas.openxmlformats.org/officeDocument/2006/relationships/oleObject" Target="../embeddings/oleObject382.bin"/><Relationship Id="rId17" Type="http://schemas.openxmlformats.org/officeDocument/2006/relationships/notesSlide" Target="../notesSlides/notesSlide113.xml"/><Relationship Id="rId16" Type="http://schemas.openxmlformats.org/officeDocument/2006/relationships/vmlDrawing" Target="../drawings/vmlDrawing103.vml"/><Relationship Id="rId15" Type="http://schemas.openxmlformats.org/officeDocument/2006/relationships/slideLayout" Target="../slideLayouts/slideLayout7.xml"/><Relationship Id="rId14" Type="http://schemas.openxmlformats.org/officeDocument/2006/relationships/tags" Target="../tags/tag218.xml"/><Relationship Id="rId13" Type="http://schemas.openxmlformats.org/officeDocument/2006/relationships/image" Target="../media/image415.wmf"/><Relationship Id="rId12" Type="http://schemas.openxmlformats.org/officeDocument/2006/relationships/oleObject" Target="../embeddings/oleObject387.bin"/><Relationship Id="rId11" Type="http://schemas.openxmlformats.org/officeDocument/2006/relationships/image" Target="../media/image414.wmf"/><Relationship Id="rId10" Type="http://schemas.openxmlformats.org/officeDocument/2006/relationships/oleObject" Target="../embeddings/oleObject386.bin"/><Relationship Id="rId1" Type="http://schemas.openxmlformats.org/officeDocument/2006/relationships/image" Target="../media/image5.jpeg"/></Relationships>
</file>

<file path=ppt/slides/_rels/slide114.xml.rels><?xml version="1.0" encoding="UTF-8" standalone="yes"?>
<Relationships xmlns="http://schemas.openxmlformats.org/package/2006/relationships"><Relationship Id="rId9" Type="http://schemas.openxmlformats.org/officeDocument/2006/relationships/image" Target="../media/image419.wmf"/><Relationship Id="rId8" Type="http://schemas.openxmlformats.org/officeDocument/2006/relationships/oleObject" Target="../embeddings/oleObject391.bin"/><Relationship Id="rId7" Type="http://schemas.openxmlformats.org/officeDocument/2006/relationships/image" Target="../media/image418.wmf"/><Relationship Id="rId6" Type="http://schemas.openxmlformats.org/officeDocument/2006/relationships/oleObject" Target="../embeddings/oleObject390.bin"/><Relationship Id="rId5" Type="http://schemas.openxmlformats.org/officeDocument/2006/relationships/image" Target="../media/image417.wmf"/><Relationship Id="rId4" Type="http://schemas.openxmlformats.org/officeDocument/2006/relationships/oleObject" Target="../embeddings/oleObject389.bin"/><Relationship Id="rId3" Type="http://schemas.openxmlformats.org/officeDocument/2006/relationships/image" Target="../media/image416.wmf"/><Relationship Id="rId2" Type="http://schemas.openxmlformats.org/officeDocument/2006/relationships/oleObject" Target="../embeddings/oleObject388.bin"/><Relationship Id="rId14" Type="http://schemas.openxmlformats.org/officeDocument/2006/relationships/notesSlide" Target="../notesSlides/notesSlide114.xml"/><Relationship Id="rId13" Type="http://schemas.openxmlformats.org/officeDocument/2006/relationships/vmlDrawing" Target="../drawings/vmlDrawing104.vml"/><Relationship Id="rId12" Type="http://schemas.openxmlformats.org/officeDocument/2006/relationships/slideLayout" Target="../slideLayouts/slideLayout7.xml"/><Relationship Id="rId11" Type="http://schemas.openxmlformats.org/officeDocument/2006/relationships/tags" Target="../tags/tag219.xml"/><Relationship Id="rId10" Type="http://schemas.openxmlformats.org/officeDocument/2006/relationships/image" Target="../media/image420.png"/><Relationship Id="rId1" Type="http://schemas.openxmlformats.org/officeDocument/2006/relationships/image" Target="../media/image5.jpeg"/></Relationships>
</file>

<file path=ppt/slides/_rels/slide115.xml.rels><?xml version="1.0" encoding="UTF-8" standalone="yes"?>
<Relationships xmlns="http://schemas.openxmlformats.org/package/2006/relationships"><Relationship Id="rId9" Type="http://schemas.openxmlformats.org/officeDocument/2006/relationships/image" Target="../media/image424.wmf"/><Relationship Id="rId8" Type="http://schemas.openxmlformats.org/officeDocument/2006/relationships/oleObject" Target="../embeddings/oleObject395.bin"/><Relationship Id="rId7" Type="http://schemas.openxmlformats.org/officeDocument/2006/relationships/image" Target="../media/image423.wmf"/><Relationship Id="rId6" Type="http://schemas.openxmlformats.org/officeDocument/2006/relationships/oleObject" Target="../embeddings/oleObject394.bin"/><Relationship Id="rId5" Type="http://schemas.openxmlformats.org/officeDocument/2006/relationships/image" Target="../media/image422.wmf"/><Relationship Id="rId4" Type="http://schemas.openxmlformats.org/officeDocument/2006/relationships/oleObject" Target="../embeddings/oleObject393.bin"/><Relationship Id="rId3" Type="http://schemas.openxmlformats.org/officeDocument/2006/relationships/image" Target="../media/image421.wmf"/><Relationship Id="rId2" Type="http://schemas.openxmlformats.org/officeDocument/2006/relationships/oleObject" Target="../embeddings/oleObject392.bin"/><Relationship Id="rId15" Type="http://schemas.openxmlformats.org/officeDocument/2006/relationships/notesSlide" Target="../notesSlides/notesSlide115.xml"/><Relationship Id="rId14" Type="http://schemas.openxmlformats.org/officeDocument/2006/relationships/vmlDrawing" Target="../drawings/vmlDrawing105.vml"/><Relationship Id="rId13" Type="http://schemas.openxmlformats.org/officeDocument/2006/relationships/slideLayout" Target="../slideLayouts/slideLayout7.xml"/><Relationship Id="rId12" Type="http://schemas.openxmlformats.org/officeDocument/2006/relationships/tags" Target="../tags/tag220.xml"/><Relationship Id="rId11" Type="http://schemas.openxmlformats.org/officeDocument/2006/relationships/image" Target="../media/image425.wmf"/><Relationship Id="rId10" Type="http://schemas.openxmlformats.org/officeDocument/2006/relationships/oleObject" Target="../embeddings/oleObject396.bin"/><Relationship Id="rId1" Type="http://schemas.openxmlformats.org/officeDocument/2006/relationships/image" Target="../media/image5.jpeg"/></Relationships>
</file>

<file path=ppt/slides/_rels/slide116.xml.rels><?xml version="1.0" encoding="UTF-8" standalone="yes"?>
<Relationships xmlns="http://schemas.openxmlformats.org/package/2006/relationships"><Relationship Id="rId9" Type="http://schemas.openxmlformats.org/officeDocument/2006/relationships/notesSlide" Target="../notesSlides/notesSlide116.xml"/><Relationship Id="rId8" Type="http://schemas.openxmlformats.org/officeDocument/2006/relationships/vmlDrawing" Target="../drawings/vmlDrawing106.vml"/><Relationship Id="rId7" Type="http://schemas.openxmlformats.org/officeDocument/2006/relationships/slideLayout" Target="../slideLayouts/slideLayout7.xml"/><Relationship Id="rId6" Type="http://schemas.openxmlformats.org/officeDocument/2006/relationships/tags" Target="../tags/tag221.xml"/><Relationship Id="rId5" Type="http://schemas.openxmlformats.org/officeDocument/2006/relationships/image" Target="../media/image427.wmf"/><Relationship Id="rId4" Type="http://schemas.openxmlformats.org/officeDocument/2006/relationships/oleObject" Target="../embeddings/oleObject398.bin"/><Relationship Id="rId3" Type="http://schemas.openxmlformats.org/officeDocument/2006/relationships/image" Target="../media/image426.wmf"/><Relationship Id="rId2" Type="http://schemas.openxmlformats.org/officeDocument/2006/relationships/oleObject" Target="../embeddings/oleObject397.bin"/><Relationship Id="rId1" Type="http://schemas.openxmlformats.org/officeDocument/2006/relationships/image" Target="../media/image5.jpeg"/></Relationships>
</file>

<file path=ppt/slides/_rels/slide117.xml.rels><?xml version="1.0" encoding="UTF-8" standalone="yes"?>
<Relationships xmlns="http://schemas.openxmlformats.org/package/2006/relationships"><Relationship Id="rId9" Type="http://schemas.openxmlformats.org/officeDocument/2006/relationships/vmlDrawing" Target="../drawings/vmlDrawing107.vml"/><Relationship Id="rId8" Type="http://schemas.openxmlformats.org/officeDocument/2006/relationships/slideLayout" Target="../slideLayouts/slideLayout7.xml"/><Relationship Id="rId7" Type="http://schemas.openxmlformats.org/officeDocument/2006/relationships/tags" Target="../tags/tag222.xml"/><Relationship Id="rId6" Type="http://schemas.openxmlformats.org/officeDocument/2006/relationships/image" Target="../media/image430.wmf"/><Relationship Id="rId5" Type="http://schemas.openxmlformats.org/officeDocument/2006/relationships/oleObject" Target="../embeddings/oleObject400.bin"/><Relationship Id="rId4" Type="http://schemas.openxmlformats.org/officeDocument/2006/relationships/image" Target="../media/image429.wmf"/><Relationship Id="rId3" Type="http://schemas.openxmlformats.org/officeDocument/2006/relationships/oleObject" Target="../embeddings/oleObject399.bin"/><Relationship Id="rId2" Type="http://schemas.openxmlformats.org/officeDocument/2006/relationships/image" Target="../media/image428.jpeg"/><Relationship Id="rId10" Type="http://schemas.openxmlformats.org/officeDocument/2006/relationships/notesSlide" Target="../notesSlides/notesSlide117.xml"/><Relationship Id="rId1" Type="http://schemas.openxmlformats.org/officeDocument/2006/relationships/image" Target="../media/image5.jpeg"/></Relationships>
</file>

<file path=ppt/slides/_rels/slide118.xml.rels><?xml version="1.0" encoding="UTF-8" standalone="yes"?>
<Relationships xmlns="http://schemas.openxmlformats.org/package/2006/relationships"><Relationship Id="rId9" Type="http://schemas.openxmlformats.org/officeDocument/2006/relationships/image" Target="../media/image434.wmf"/><Relationship Id="rId8" Type="http://schemas.openxmlformats.org/officeDocument/2006/relationships/oleObject" Target="../embeddings/oleObject404.bin"/><Relationship Id="rId7" Type="http://schemas.openxmlformats.org/officeDocument/2006/relationships/image" Target="../media/image433.wmf"/><Relationship Id="rId6" Type="http://schemas.openxmlformats.org/officeDocument/2006/relationships/oleObject" Target="../embeddings/oleObject403.bin"/><Relationship Id="rId5" Type="http://schemas.openxmlformats.org/officeDocument/2006/relationships/image" Target="../media/image432.wmf"/><Relationship Id="rId4" Type="http://schemas.openxmlformats.org/officeDocument/2006/relationships/oleObject" Target="../embeddings/oleObject402.bin"/><Relationship Id="rId3" Type="http://schemas.openxmlformats.org/officeDocument/2006/relationships/image" Target="../media/image431.wmf"/><Relationship Id="rId2" Type="http://schemas.openxmlformats.org/officeDocument/2006/relationships/oleObject" Target="../embeddings/oleObject401.bin"/><Relationship Id="rId15" Type="http://schemas.openxmlformats.org/officeDocument/2006/relationships/notesSlide" Target="../notesSlides/notesSlide118.xml"/><Relationship Id="rId14" Type="http://schemas.openxmlformats.org/officeDocument/2006/relationships/vmlDrawing" Target="../drawings/vmlDrawing108.vml"/><Relationship Id="rId13" Type="http://schemas.openxmlformats.org/officeDocument/2006/relationships/slideLayout" Target="../slideLayouts/slideLayout7.xml"/><Relationship Id="rId12" Type="http://schemas.openxmlformats.org/officeDocument/2006/relationships/tags" Target="../tags/tag223.xml"/><Relationship Id="rId11" Type="http://schemas.openxmlformats.org/officeDocument/2006/relationships/image" Target="../media/image435.wmf"/><Relationship Id="rId10" Type="http://schemas.openxmlformats.org/officeDocument/2006/relationships/oleObject" Target="../embeddings/oleObject405.bin"/><Relationship Id="rId1" Type="http://schemas.openxmlformats.org/officeDocument/2006/relationships/image" Target="../media/image5.jpe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119.xml"/><Relationship Id="rId4" Type="http://schemas.openxmlformats.org/officeDocument/2006/relationships/slideLayout" Target="../slideLayouts/slideLayout23.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image" Target="../media/image46.wmf"/><Relationship Id="rId7" Type="http://schemas.openxmlformats.org/officeDocument/2006/relationships/oleObject" Target="../embeddings/oleObject42.bin"/><Relationship Id="rId6" Type="http://schemas.openxmlformats.org/officeDocument/2006/relationships/image" Target="../media/image45.wmf"/><Relationship Id="rId5" Type="http://schemas.openxmlformats.org/officeDocument/2006/relationships/oleObject" Target="../embeddings/oleObject41.bin"/><Relationship Id="rId4" Type="http://schemas.openxmlformats.org/officeDocument/2006/relationships/image" Target="../media/image44.wmf"/><Relationship Id="rId3" Type="http://schemas.openxmlformats.org/officeDocument/2006/relationships/oleObject" Target="../embeddings/oleObject40.bin"/><Relationship Id="rId2" Type="http://schemas.openxmlformats.org/officeDocument/2006/relationships/image" Target="../media/image43.jpeg"/><Relationship Id="rId12" Type="http://schemas.openxmlformats.org/officeDocument/2006/relationships/notesSlide" Target="../notesSlides/notesSlide12.xml"/><Relationship Id="rId11" Type="http://schemas.openxmlformats.org/officeDocument/2006/relationships/vmlDrawing" Target="../drawings/vmlDrawing11.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image" Target="../media/image50.jpeg"/><Relationship Id="rId7" Type="http://schemas.openxmlformats.org/officeDocument/2006/relationships/image" Target="../media/image49.wmf"/><Relationship Id="rId6" Type="http://schemas.openxmlformats.org/officeDocument/2006/relationships/oleObject" Target="../embeddings/oleObject45.bin"/><Relationship Id="rId5" Type="http://schemas.openxmlformats.org/officeDocument/2006/relationships/image" Target="../media/image48.wmf"/><Relationship Id="rId4" Type="http://schemas.openxmlformats.org/officeDocument/2006/relationships/oleObject" Target="../embeddings/oleObject44.bin"/><Relationship Id="rId3" Type="http://schemas.openxmlformats.org/officeDocument/2006/relationships/image" Target="../media/image47.wmf"/><Relationship Id="rId2" Type="http://schemas.openxmlformats.org/officeDocument/2006/relationships/oleObject" Target="../embeddings/oleObject43.bin"/><Relationship Id="rId12" Type="http://schemas.openxmlformats.org/officeDocument/2006/relationships/notesSlide" Target="../notesSlides/notesSlide13.xml"/><Relationship Id="rId11" Type="http://schemas.openxmlformats.org/officeDocument/2006/relationships/vmlDrawing" Target="../drawings/vmlDrawing12.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49.bin"/><Relationship Id="rId8" Type="http://schemas.openxmlformats.org/officeDocument/2006/relationships/image" Target="../media/image53.wmf"/><Relationship Id="rId7" Type="http://schemas.openxmlformats.org/officeDocument/2006/relationships/oleObject" Target="../embeddings/oleObject48.bin"/><Relationship Id="rId6" Type="http://schemas.openxmlformats.org/officeDocument/2006/relationships/image" Target="../media/image52.wmf"/><Relationship Id="rId5" Type="http://schemas.openxmlformats.org/officeDocument/2006/relationships/oleObject" Target="../embeddings/oleObject47.bin"/><Relationship Id="rId4" Type="http://schemas.openxmlformats.org/officeDocument/2006/relationships/image" Target="../media/image51.wmf"/><Relationship Id="rId3" Type="http://schemas.openxmlformats.org/officeDocument/2006/relationships/oleObject" Target="../embeddings/oleObject46.bin"/><Relationship Id="rId2" Type="http://schemas.openxmlformats.org/officeDocument/2006/relationships/image" Target="../media/image50.jpeg"/><Relationship Id="rId14" Type="http://schemas.openxmlformats.org/officeDocument/2006/relationships/notesSlide" Target="../notesSlides/notesSlide14.xml"/><Relationship Id="rId13" Type="http://schemas.openxmlformats.org/officeDocument/2006/relationships/vmlDrawing" Target="../drawings/vmlDrawing13.vml"/><Relationship Id="rId12" Type="http://schemas.openxmlformats.org/officeDocument/2006/relationships/slideLayout" Target="../slideLayouts/slideLayout7.xml"/><Relationship Id="rId11" Type="http://schemas.openxmlformats.org/officeDocument/2006/relationships/tags" Target="../tags/tag119.xml"/><Relationship Id="rId10" Type="http://schemas.openxmlformats.org/officeDocument/2006/relationships/image" Target="../media/image54.wmf"/><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14.vml"/><Relationship Id="rId5" Type="http://schemas.openxmlformats.org/officeDocument/2006/relationships/slideLayout" Target="../slideLayouts/slideLayout7.xml"/><Relationship Id="rId4" Type="http://schemas.openxmlformats.org/officeDocument/2006/relationships/tags" Target="../tags/tag120.xml"/><Relationship Id="rId3" Type="http://schemas.openxmlformats.org/officeDocument/2006/relationships/image" Target="../media/image55.wmf"/><Relationship Id="rId2" Type="http://schemas.openxmlformats.org/officeDocument/2006/relationships/oleObject" Target="../embeddings/oleObject50.bin"/><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1.xml"/><Relationship Id="rId7" Type="http://schemas.openxmlformats.org/officeDocument/2006/relationships/image" Target="../media/image58.wmf"/><Relationship Id="rId6" Type="http://schemas.openxmlformats.org/officeDocument/2006/relationships/oleObject" Target="../embeddings/oleObject53.bin"/><Relationship Id="rId5" Type="http://schemas.openxmlformats.org/officeDocument/2006/relationships/image" Target="../media/image57.wmf"/><Relationship Id="rId4" Type="http://schemas.openxmlformats.org/officeDocument/2006/relationships/oleObject" Target="../embeddings/oleObject52.bin"/><Relationship Id="rId3" Type="http://schemas.openxmlformats.org/officeDocument/2006/relationships/image" Target="../media/image56.wmf"/><Relationship Id="rId2" Type="http://schemas.openxmlformats.org/officeDocument/2006/relationships/oleObject" Target="../embeddings/oleObject51.bin"/><Relationship Id="rId11" Type="http://schemas.openxmlformats.org/officeDocument/2006/relationships/notesSlide" Target="../notesSlides/notesSlide16.xml"/><Relationship Id="rId10" Type="http://schemas.openxmlformats.org/officeDocument/2006/relationships/vmlDrawing" Target="../drawings/vmlDrawing15.v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9" Type="http://schemas.openxmlformats.org/officeDocument/2006/relationships/image" Target="../media/image62.wmf"/><Relationship Id="rId8" Type="http://schemas.openxmlformats.org/officeDocument/2006/relationships/oleObject" Target="../embeddings/oleObject57.bin"/><Relationship Id="rId7" Type="http://schemas.openxmlformats.org/officeDocument/2006/relationships/image" Target="../media/image61.wmf"/><Relationship Id="rId6" Type="http://schemas.openxmlformats.org/officeDocument/2006/relationships/oleObject" Target="../embeddings/oleObject56.bin"/><Relationship Id="rId5" Type="http://schemas.openxmlformats.org/officeDocument/2006/relationships/image" Target="../media/image60.wmf"/><Relationship Id="rId4" Type="http://schemas.openxmlformats.org/officeDocument/2006/relationships/oleObject" Target="../embeddings/oleObject55.bin"/><Relationship Id="rId3" Type="http://schemas.openxmlformats.org/officeDocument/2006/relationships/image" Target="../media/image59.wmf"/><Relationship Id="rId2" Type="http://schemas.openxmlformats.org/officeDocument/2006/relationships/oleObject" Target="../embeddings/oleObject54.bin"/><Relationship Id="rId17" Type="http://schemas.openxmlformats.org/officeDocument/2006/relationships/notesSlide" Target="../notesSlides/notesSlide17.xml"/><Relationship Id="rId16" Type="http://schemas.openxmlformats.org/officeDocument/2006/relationships/vmlDrawing" Target="../drawings/vmlDrawing16.vml"/><Relationship Id="rId15" Type="http://schemas.openxmlformats.org/officeDocument/2006/relationships/slideLayout" Target="../slideLayouts/slideLayout7.xml"/><Relationship Id="rId14" Type="http://schemas.openxmlformats.org/officeDocument/2006/relationships/tags" Target="../tags/tag122.xml"/><Relationship Id="rId13" Type="http://schemas.openxmlformats.org/officeDocument/2006/relationships/image" Target="../media/image64.wmf"/><Relationship Id="rId12" Type="http://schemas.openxmlformats.org/officeDocument/2006/relationships/oleObject" Target="../embeddings/oleObject59.bin"/><Relationship Id="rId11" Type="http://schemas.openxmlformats.org/officeDocument/2006/relationships/image" Target="../media/image63.wmf"/><Relationship Id="rId10" Type="http://schemas.openxmlformats.org/officeDocument/2006/relationships/oleObject" Target="../embeddings/oleObject58.bin"/><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9" Type="http://schemas.openxmlformats.org/officeDocument/2006/relationships/vmlDrawing" Target="../drawings/vmlDrawing17.vml"/><Relationship Id="rId8" Type="http://schemas.openxmlformats.org/officeDocument/2006/relationships/slideLayout" Target="../slideLayouts/slideLayout7.xml"/><Relationship Id="rId7" Type="http://schemas.openxmlformats.org/officeDocument/2006/relationships/tags" Target="../tags/tag123.xml"/><Relationship Id="rId6" Type="http://schemas.openxmlformats.org/officeDocument/2006/relationships/image" Target="../media/image67.wmf"/><Relationship Id="rId5" Type="http://schemas.openxmlformats.org/officeDocument/2006/relationships/oleObject" Target="../embeddings/oleObject61.bin"/><Relationship Id="rId4" Type="http://schemas.openxmlformats.org/officeDocument/2006/relationships/image" Target="../media/image66.jpeg"/><Relationship Id="rId3" Type="http://schemas.openxmlformats.org/officeDocument/2006/relationships/image" Target="../media/image65.wmf"/><Relationship Id="rId2" Type="http://schemas.openxmlformats.org/officeDocument/2006/relationships/oleObject" Target="../embeddings/oleObject60.bin"/><Relationship Id="rId10" Type="http://schemas.openxmlformats.org/officeDocument/2006/relationships/notesSlide" Target="../notesSlides/notesSlide18.xml"/><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9" Type="http://schemas.openxmlformats.org/officeDocument/2006/relationships/image" Target="../media/image71.wmf"/><Relationship Id="rId8" Type="http://schemas.openxmlformats.org/officeDocument/2006/relationships/oleObject" Target="../embeddings/oleObject65.bin"/><Relationship Id="rId7" Type="http://schemas.openxmlformats.org/officeDocument/2006/relationships/image" Target="../media/image70.wmf"/><Relationship Id="rId6" Type="http://schemas.openxmlformats.org/officeDocument/2006/relationships/oleObject" Target="../embeddings/oleObject64.bin"/><Relationship Id="rId5" Type="http://schemas.openxmlformats.org/officeDocument/2006/relationships/image" Target="../media/image69.wmf"/><Relationship Id="rId4" Type="http://schemas.openxmlformats.org/officeDocument/2006/relationships/oleObject" Target="../embeddings/oleObject63.bin"/><Relationship Id="rId3" Type="http://schemas.openxmlformats.org/officeDocument/2006/relationships/image" Target="../media/image68.wmf"/><Relationship Id="rId2" Type="http://schemas.openxmlformats.org/officeDocument/2006/relationships/oleObject" Target="../embeddings/oleObject62.bin"/><Relationship Id="rId17" Type="http://schemas.openxmlformats.org/officeDocument/2006/relationships/notesSlide" Target="../notesSlides/notesSlide19.xml"/><Relationship Id="rId16" Type="http://schemas.openxmlformats.org/officeDocument/2006/relationships/vmlDrawing" Target="../drawings/vmlDrawing18.vml"/><Relationship Id="rId15" Type="http://schemas.openxmlformats.org/officeDocument/2006/relationships/slideLayout" Target="../slideLayouts/slideLayout7.xml"/><Relationship Id="rId14" Type="http://schemas.openxmlformats.org/officeDocument/2006/relationships/tags" Target="../tags/tag124.xml"/><Relationship Id="rId13" Type="http://schemas.openxmlformats.org/officeDocument/2006/relationships/image" Target="../media/image73.wmf"/><Relationship Id="rId12" Type="http://schemas.openxmlformats.org/officeDocument/2006/relationships/oleObject" Target="../embeddings/oleObject67.bin"/><Relationship Id="rId11" Type="http://schemas.openxmlformats.org/officeDocument/2006/relationships/image" Target="../media/image72.wmf"/><Relationship Id="rId10" Type="http://schemas.openxmlformats.org/officeDocument/2006/relationships/oleObject" Target="../embeddings/oleObject66.bin"/><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tags" Target="../tags/tag107.xml"/><Relationship Id="rId5" Type="http://schemas.openxmlformats.org/officeDocument/2006/relationships/image" Target="../media/image7.wmf"/><Relationship Id="rId4" Type="http://schemas.openxmlformats.org/officeDocument/2006/relationships/oleObject" Target="../embeddings/oleObject2.bin"/><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9" Type="http://schemas.openxmlformats.org/officeDocument/2006/relationships/image" Target="../media/image77.wmf"/><Relationship Id="rId8" Type="http://schemas.openxmlformats.org/officeDocument/2006/relationships/oleObject" Target="../embeddings/oleObject71.bin"/><Relationship Id="rId7" Type="http://schemas.openxmlformats.org/officeDocument/2006/relationships/image" Target="../media/image76.wmf"/><Relationship Id="rId6" Type="http://schemas.openxmlformats.org/officeDocument/2006/relationships/oleObject" Target="../embeddings/oleObject70.bin"/><Relationship Id="rId5" Type="http://schemas.openxmlformats.org/officeDocument/2006/relationships/image" Target="../media/image75.wmf"/><Relationship Id="rId4" Type="http://schemas.openxmlformats.org/officeDocument/2006/relationships/oleObject" Target="../embeddings/oleObject69.bin"/><Relationship Id="rId3" Type="http://schemas.openxmlformats.org/officeDocument/2006/relationships/image" Target="../media/image74.wmf"/><Relationship Id="rId23" Type="http://schemas.openxmlformats.org/officeDocument/2006/relationships/notesSlide" Target="../notesSlides/notesSlide20.xml"/><Relationship Id="rId22" Type="http://schemas.openxmlformats.org/officeDocument/2006/relationships/vmlDrawing" Target="../drawings/vmlDrawing19.vml"/><Relationship Id="rId21" Type="http://schemas.openxmlformats.org/officeDocument/2006/relationships/slideLayout" Target="../slideLayouts/slideLayout7.xml"/><Relationship Id="rId20" Type="http://schemas.openxmlformats.org/officeDocument/2006/relationships/tags" Target="../tags/tag125.xml"/><Relationship Id="rId2" Type="http://schemas.openxmlformats.org/officeDocument/2006/relationships/oleObject" Target="../embeddings/oleObject68.bin"/><Relationship Id="rId19" Type="http://schemas.openxmlformats.org/officeDocument/2006/relationships/image" Target="../media/image82.wmf"/><Relationship Id="rId18" Type="http://schemas.openxmlformats.org/officeDocument/2006/relationships/oleObject" Target="../embeddings/oleObject76.bin"/><Relationship Id="rId17" Type="http://schemas.openxmlformats.org/officeDocument/2006/relationships/image" Target="../media/image81.wmf"/><Relationship Id="rId16" Type="http://schemas.openxmlformats.org/officeDocument/2006/relationships/oleObject" Target="../embeddings/oleObject75.bin"/><Relationship Id="rId15" Type="http://schemas.openxmlformats.org/officeDocument/2006/relationships/image" Target="../media/image80.wmf"/><Relationship Id="rId14" Type="http://schemas.openxmlformats.org/officeDocument/2006/relationships/oleObject" Target="../embeddings/oleObject74.bin"/><Relationship Id="rId13" Type="http://schemas.openxmlformats.org/officeDocument/2006/relationships/image" Target="../media/image79.wmf"/><Relationship Id="rId12" Type="http://schemas.openxmlformats.org/officeDocument/2006/relationships/oleObject" Target="../embeddings/oleObject73.bin"/><Relationship Id="rId11" Type="http://schemas.openxmlformats.org/officeDocument/2006/relationships/image" Target="../media/image78.wmf"/><Relationship Id="rId10" Type="http://schemas.openxmlformats.org/officeDocument/2006/relationships/oleObject" Target="../embeddings/oleObject72.bin"/><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9" Type="http://schemas.openxmlformats.org/officeDocument/2006/relationships/image" Target="../media/image86.wmf"/><Relationship Id="rId8" Type="http://schemas.openxmlformats.org/officeDocument/2006/relationships/oleObject" Target="../embeddings/oleObject80.bin"/><Relationship Id="rId7" Type="http://schemas.openxmlformats.org/officeDocument/2006/relationships/image" Target="../media/image85.wmf"/><Relationship Id="rId6" Type="http://schemas.openxmlformats.org/officeDocument/2006/relationships/oleObject" Target="../embeddings/oleObject79.bin"/><Relationship Id="rId5" Type="http://schemas.openxmlformats.org/officeDocument/2006/relationships/image" Target="../media/image84.wmf"/><Relationship Id="rId4" Type="http://schemas.openxmlformats.org/officeDocument/2006/relationships/oleObject" Target="../embeddings/oleObject78.bin"/><Relationship Id="rId3" Type="http://schemas.openxmlformats.org/officeDocument/2006/relationships/image" Target="../media/image83.wmf"/><Relationship Id="rId2" Type="http://schemas.openxmlformats.org/officeDocument/2006/relationships/oleObject" Target="../embeddings/oleObject77.bin"/><Relationship Id="rId17" Type="http://schemas.openxmlformats.org/officeDocument/2006/relationships/notesSlide" Target="../notesSlides/notesSlide21.xml"/><Relationship Id="rId16" Type="http://schemas.openxmlformats.org/officeDocument/2006/relationships/vmlDrawing" Target="../drawings/vmlDrawing20.vml"/><Relationship Id="rId15" Type="http://schemas.openxmlformats.org/officeDocument/2006/relationships/slideLayout" Target="../slideLayouts/slideLayout7.xml"/><Relationship Id="rId14" Type="http://schemas.openxmlformats.org/officeDocument/2006/relationships/tags" Target="../tags/tag126.xml"/><Relationship Id="rId13" Type="http://schemas.openxmlformats.org/officeDocument/2006/relationships/image" Target="../media/image88.wmf"/><Relationship Id="rId12" Type="http://schemas.openxmlformats.org/officeDocument/2006/relationships/oleObject" Target="../embeddings/oleObject82.bin"/><Relationship Id="rId11" Type="http://schemas.openxmlformats.org/officeDocument/2006/relationships/image" Target="../media/image87.wmf"/><Relationship Id="rId10" Type="http://schemas.openxmlformats.org/officeDocument/2006/relationships/oleObject" Target="../embeddings/oleObject81.bin"/><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9" Type="http://schemas.openxmlformats.org/officeDocument/2006/relationships/image" Target="../media/image92.wmf"/><Relationship Id="rId8" Type="http://schemas.openxmlformats.org/officeDocument/2006/relationships/oleObject" Target="../embeddings/oleObject86.bin"/><Relationship Id="rId7" Type="http://schemas.openxmlformats.org/officeDocument/2006/relationships/image" Target="../media/image91.wmf"/><Relationship Id="rId6" Type="http://schemas.openxmlformats.org/officeDocument/2006/relationships/oleObject" Target="../embeddings/oleObject85.bin"/><Relationship Id="rId5" Type="http://schemas.openxmlformats.org/officeDocument/2006/relationships/image" Target="../media/image90.wmf"/><Relationship Id="rId4" Type="http://schemas.openxmlformats.org/officeDocument/2006/relationships/oleObject" Target="../embeddings/oleObject84.bin"/><Relationship Id="rId3" Type="http://schemas.openxmlformats.org/officeDocument/2006/relationships/image" Target="../media/image89.wmf"/><Relationship Id="rId2" Type="http://schemas.openxmlformats.org/officeDocument/2006/relationships/oleObject" Target="../embeddings/oleObject83.bin"/><Relationship Id="rId13" Type="http://schemas.openxmlformats.org/officeDocument/2006/relationships/notesSlide" Target="../notesSlides/notesSlide22.xml"/><Relationship Id="rId12" Type="http://schemas.openxmlformats.org/officeDocument/2006/relationships/vmlDrawing" Target="../drawings/vmlDrawing21.vml"/><Relationship Id="rId11" Type="http://schemas.openxmlformats.org/officeDocument/2006/relationships/slideLayout" Target="../slideLayouts/slideLayout7.xml"/><Relationship Id="rId10" Type="http://schemas.openxmlformats.org/officeDocument/2006/relationships/tags" Target="../tags/tag127.xml"/><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vmlDrawing" Target="../drawings/vmlDrawing22.vml"/><Relationship Id="rId7" Type="http://schemas.openxmlformats.org/officeDocument/2006/relationships/slideLayout" Target="../slideLayouts/slideLayout7.xml"/><Relationship Id="rId6" Type="http://schemas.openxmlformats.org/officeDocument/2006/relationships/tags" Target="../tags/tag128.xml"/><Relationship Id="rId5" Type="http://schemas.openxmlformats.org/officeDocument/2006/relationships/image" Target="../media/image94.wmf"/><Relationship Id="rId4" Type="http://schemas.openxmlformats.org/officeDocument/2006/relationships/oleObject" Target="../embeddings/oleObject88.bin"/><Relationship Id="rId3" Type="http://schemas.openxmlformats.org/officeDocument/2006/relationships/image" Target="../media/image93.wmf"/><Relationship Id="rId2" Type="http://schemas.openxmlformats.org/officeDocument/2006/relationships/oleObject" Target="../embeddings/oleObject87.bin"/><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9" Type="http://schemas.openxmlformats.org/officeDocument/2006/relationships/image" Target="../media/image98.wmf"/><Relationship Id="rId8" Type="http://schemas.openxmlformats.org/officeDocument/2006/relationships/oleObject" Target="../embeddings/oleObject92.bin"/><Relationship Id="rId7" Type="http://schemas.openxmlformats.org/officeDocument/2006/relationships/image" Target="../media/image97.wmf"/><Relationship Id="rId6" Type="http://schemas.openxmlformats.org/officeDocument/2006/relationships/oleObject" Target="../embeddings/oleObject91.bin"/><Relationship Id="rId5" Type="http://schemas.openxmlformats.org/officeDocument/2006/relationships/image" Target="../media/image96.wmf"/><Relationship Id="rId4" Type="http://schemas.openxmlformats.org/officeDocument/2006/relationships/oleObject" Target="../embeddings/oleObject90.bin"/><Relationship Id="rId3" Type="http://schemas.openxmlformats.org/officeDocument/2006/relationships/image" Target="../media/image95.wmf"/><Relationship Id="rId2" Type="http://schemas.openxmlformats.org/officeDocument/2006/relationships/oleObject" Target="../embeddings/oleObject89.bin"/><Relationship Id="rId15" Type="http://schemas.openxmlformats.org/officeDocument/2006/relationships/notesSlide" Target="../notesSlides/notesSlide24.xml"/><Relationship Id="rId14" Type="http://schemas.openxmlformats.org/officeDocument/2006/relationships/vmlDrawing" Target="../drawings/vmlDrawing23.vml"/><Relationship Id="rId13" Type="http://schemas.openxmlformats.org/officeDocument/2006/relationships/slideLayout" Target="../slideLayouts/slideLayout7.xml"/><Relationship Id="rId12" Type="http://schemas.openxmlformats.org/officeDocument/2006/relationships/tags" Target="../tags/tag129.xml"/><Relationship Id="rId11" Type="http://schemas.openxmlformats.org/officeDocument/2006/relationships/image" Target="../media/image99.wmf"/><Relationship Id="rId10" Type="http://schemas.openxmlformats.org/officeDocument/2006/relationships/oleObject" Target="../embeddings/oleObject93.bin"/><Relationship Id="rId1" Type="http://schemas.openxmlformats.org/officeDocument/2006/relationships/image" Target="../media/image5.jpeg"/></Relationships>
</file>

<file path=ppt/slides/_rels/slide25.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image" Target="../media/image103.wmf"/><Relationship Id="rId7" Type="http://schemas.openxmlformats.org/officeDocument/2006/relationships/oleObject" Target="../embeddings/oleObject96.bin"/><Relationship Id="rId6" Type="http://schemas.openxmlformats.org/officeDocument/2006/relationships/image" Target="../media/image102.wmf"/><Relationship Id="rId5" Type="http://schemas.openxmlformats.org/officeDocument/2006/relationships/oleObject" Target="../embeddings/oleObject95.bin"/><Relationship Id="rId4" Type="http://schemas.openxmlformats.org/officeDocument/2006/relationships/image" Target="../media/image101.wmf"/><Relationship Id="rId3" Type="http://schemas.openxmlformats.org/officeDocument/2006/relationships/oleObject" Target="../embeddings/oleObject94.bin"/><Relationship Id="rId2" Type="http://schemas.openxmlformats.org/officeDocument/2006/relationships/image" Target="../media/image100.jpeg"/><Relationship Id="rId12" Type="http://schemas.openxmlformats.org/officeDocument/2006/relationships/notesSlide" Target="../notesSlides/notesSlide25.xml"/><Relationship Id="rId11" Type="http://schemas.openxmlformats.org/officeDocument/2006/relationships/vmlDrawing" Target="../drawings/vmlDrawing24.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9" Type="http://schemas.openxmlformats.org/officeDocument/2006/relationships/image" Target="../media/image107.wmf"/><Relationship Id="rId8" Type="http://schemas.openxmlformats.org/officeDocument/2006/relationships/oleObject" Target="../embeddings/oleObject100.bin"/><Relationship Id="rId7" Type="http://schemas.openxmlformats.org/officeDocument/2006/relationships/image" Target="../media/image106.wmf"/><Relationship Id="rId6" Type="http://schemas.openxmlformats.org/officeDocument/2006/relationships/oleObject" Target="../embeddings/oleObject99.bin"/><Relationship Id="rId5" Type="http://schemas.openxmlformats.org/officeDocument/2006/relationships/image" Target="../media/image105.wmf"/><Relationship Id="rId4" Type="http://schemas.openxmlformats.org/officeDocument/2006/relationships/oleObject" Target="../embeddings/oleObject98.bin"/><Relationship Id="rId3" Type="http://schemas.openxmlformats.org/officeDocument/2006/relationships/image" Target="../media/image104.wmf"/><Relationship Id="rId2" Type="http://schemas.openxmlformats.org/officeDocument/2006/relationships/oleObject" Target="../embeddings/oleObject97.bin"/><Relationship Id="rId16" Type="http://schemas.openxmlformats.org/officeDocument/2006/relationships/notesSlide" Target="../notesSlides/notesSlide26.xml"/><Relationship Id="rId15" Type="http://schemas.openxmlformats.org/officeDocument/2006/relationships/vmlDrawing" Target="../drawings/vmlDrawing25.vml"/><Relationship Id="rId14" Type="http://schemas.openxmlformats.org/officeDocument/2006/relationships/slideLayout" Target="../slideLayouts/slideLayout7.xml"/><Relationship Id="rId13" Type="http://schemas.openxmlformats.org/officeDocument/2006/relationships/tags" Target="../tags/tag131.xml"/><Relationship Id="rId12" Type="http://schemas.openxmlformats.org/officeDocument/2006/relationships/image" Target="../media/image109.jpeg"/><Relationship Id="rId11" Type="http://schemas.openxmlformats.org/officeDocument/2006/relationships/image" Target="../media/image108.wmf"/><Relationship Id="rId10" Type="http://schemas.openxmlformats.org/officeDocument/2006/relationships/oleObject" Target="../embeddings/oleObject101.bin"/><Relationship Id="rId1" Type="http://schemas.openxmlformats.org/officeDocument/2006/relationships/image" Target="../media/image5.jpeg"/></Relationships>
</file>

<file path=ppt/slides/_rels/slide27.xml.rels><?xml version="1.0" encoding="UTF-8" standalone="yes"?>
<Relationships xmlns="http://schemas.openxmlformats.org/package/2006/relationships"><Relationship Id="rId9" Type="http://schemas.openxmlformats.org/officeDocument/2006/relationships/vmlDrawing" Target="../drawings/vmlDrawing26.vml"/><Relationship Id="rId8" Type="http://schemas.openxmlformats.org/officeDocument/2006/relationships/slideLayout" Target="../slideLayouts/slideLayout7.xml"/><Relationship Id="rId7" Type="http://schemas.openxmlformats.org/officeDocument/2006/relationships/tags" Target="../tags/tag132.xml"/><Relationship Id="rId6" Type="http://schemas.openxmlformats.org/officeDocument/2006/relationships/image" Target="../media/image112.wmf"/><Relationship Id="rId5" Type="http://schemas.openxmlformats.org/officeDocument/2006/relationships/oleObject" Target="../embeddings/oleObject103.bin"/><Relationship Id="rId4" Type="http://schemas.openxmlformats.org/officeDocument/2006/relationships/image" Target="../media/image111.wmf"/><Relationship Id="rId3" Type="http://schemas.openxmlformats.org/officeDocument/2006/relationships/oleObject" Target="../embeddings/oleObject102.bin"/><Relationship Id="rId2" Type="http://schemas.openxmlformats.org/officeDocument/2006/relationships/image" Target="../media/image110.jpeg"/><Relationship Id="rId10" Type="http://schemas.openxmlformats.org/officeDocument/2006/relationships/notesSlide" Target="../notesSlides/notesSlide27.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image" Target="../media/image116.wmf"/><Relationship Id="rId7" Type="http://schemas.openxmlformats.org/officeDocument/2006/relationships/oleObject" Target="../embeddings/oleObject106.bin"/><Relationship Id="rId6" Type="http://schemas.openxmlformats.org/officeDocument/2006/relationships/image" Target="../media/image115.jpeg"/><Relationship Id="rId5" Type="http://schemas.openxmlformats.org/officeDocument/2006/relationships/image" Target="../media/image114.wmf"/><Relationship Id="rId4" Type="http://schemas.openxmlformats.org/officeDocument/2006/relationships/oleObject" Target="../embeddings/oleObject105.bin"/><Relationship Id="rId3" Type="http://schemas.openxmlformats.org/officeDocument/2006/relationships/image" Target="../media/image113.wmf"/><Relationship Id="rId2" Type="http://schemas.openxmlformats.org/officeDocument/2006/relationships/oleObject" Target="../embeddings/oleObject104.bin"/><Relationship Id="rId12" Type="http://schemas.openxmlformats.org/officeDocument/2006/relationships/notesSlide" Target="../notesSlides/notesSlide28.xml"/><Relationship Id="rId11" Type="http://schemas.openxmlformats.org/officeDocument/2006/relationships/vmlDrawing" Target="../drawings/vmlDrawing27.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9" Type="http://schemas.openxmlformats.org/officeDocument/2006/relationships/image" Target="../media/image120.wmf"/><Relationship Id="rId8" Type="http://schemas.openxmlformats.org/officeDocument/2006/relationships/oleObject" Target="../embeddings/oleObject110.bin"/><Relationship Id="rId7" Type="http://schemas.openxmlformats.org/officeDocument/2006/relationships/image" Target="../media/image119.wmf"/><Relationship Id="rId6" Type="http://schemas.openxmlformats.org/officeDocument/2006/relationships/oleObject" Target="../embeddings/oleObject109.bin"/><Relationship Id="rId5" Type="http://schemas.openxmlformats.org/officeDocument/2006/relationships/image" Target="../media/image118.wmf"/><Relationship Id="rId4" Type="http://schemas.openxmlformats.org/officeDocument/2006/relationships/oleObject" Target="../embeddings/oleObject108.bin"/><Relationship Id="rId3" Type="http://schemas.openxmlformats.org/officeDocument/2006/relationships/image" Target="../media/image117.wmf"/><Relationship Id="rId2" Type="http://schemas.openxmlformats.org/officeDocument/2006/relationships/oleObject" Target="../embeddings/oleObject107.bin"/><Relationship Id="rId13" Type="http://schemas.openxmlformats.org/officeDocument/2006/relationships/notesSlide" Target="../notesSlides/notesSlide29.xml"/><Relationship Id="rId12" Type="http://schemas.openxmlformats.org/officeDocument/2006/relationships/vmlDrawing" Target="../drawings/vmlDrawing28.vml"/><Relationship Id="rId11" Type="http://schemas.openxmlformats.org/officeDocument/2006/relationships/slideLayout" Target="../slideLayouts/slideLayout7.xml"/><Relationship Id="rId10" Type="http://schemas.openxmlformats.org/officeDocument/2006/relationships/tags" Target="../tags/tag134.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9" Type="http://schemas.openxmlformats.org/officeDocument/2006/relationships/image" Target="../media/image11.wmf"/><Relationship Id="rId8" Type="http://schemas.openxmlformats.org/officeDocument/2006/relationships/oleObject" Target="../embeddings/oleObject6.bin"/><Relationship Id="rId7" Type="http://schemas.openxmlformats.org/officeDocument/2006/relationships/image" Target="../media/image10.wmf"/><Relationship Id="rId6" Type="http://schemas.openxmlformats.org/officeDocument/2006/relationships/oleObject" Target="../embeddings/oleObject5.bin"/><Relationship Id="rId5" Type="http://schemas.openxmlformats.org/officeDocument/2006/relationships/image" Target="../media/image9.wmf"/><Relationship Id="rId4" Type="http://schemas.openxmlformats.org/officeDocument/2006/relationships/oleObject" Target="../embeddings/oleObject4.bin"/><Relationship Id="rId3" Type="http://schemas.openxmlformats.org/officeDocument/2006/relationships/image" Target="../media/image8.wmf"/><Relationship Id="rId2" Type="http://schemas.openxmlformats.org/officeDocument/2006/relationships/oleObject" Target="../embeddings/oleObject3.bin"/><Relationship Id="rId17" Type="http://schemas.openxmlformats.org/officeDocument/2006/relationships/notesSlide" Target="../notesSlides/notesSlide3.xml"/><Relationship Id="rId16" Type="http://schemas.openxmlformats.org/officeDocument/2006/relationships/vmlDrawing" Target="../drawings/vmlDrawing2.vml"/><Relationship Id="rId15" Type="http://schemas.openxmlformats.org/officeDocument/2006/relationships/slideLayout" Target="../slideLayouts/slideLayout7.xml"/><Relationship Id="rId14" Type="http://schemas.openxmlformats.org/officeDocument/2006/relationships/tags" Target="../tags/tag108.xml"/><Relationship Id="rId13" Type="http://schemas.openxmlformats.org/officeDocument/2006/relationships/image" Target="../media/image13.wmf"/><Relationship Id="rId12" Type="http://schemas.openxmlformats.org/officeDocument/2006/relationships/oleObject" Target="../embeddings/oleObject8.bin"/><Relationship Id="rId11" Type="http://schemas.openxmlformats.org/officeDocument/2006/relationships/image" Target="../media/image12.wmf"/><Relationship Id="rId10" Type="http://schemas.openxmlformats.org/officeDocument/2006/relationships/oleObject" Target="../embeddings/oleObject7.bin"/><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image" Target="../media/image124.jpeg"/><Relationship Id="rId7" Type="http://schemas.openxmlformats.org/officeDocument/2006/relationships/image" Target="../media/image123.wmf"/><Relationship Id="rId6" Type="http://schemas.openxmlformats.org/officeDocument/2006/relationships/oleObject" Target="../embeddings/oleObject113.bin"/><Relationship Id="rId5" Type="http://schemas.openxmlformats.org/officeDocument/2006/relationships/image" Target="../media/image122.wmf"/><Relationship Id="rId4" Type="http://schemas.openxmlformats.org/officeDocument/2006/relationships/oleObject" Target="../embeddings/oleObject112.bin"/><Relationship Id="rId3" Type="http://schemas.openxmlformats.org/officeDocument/2006/relationships/image" Target="../media/image121.wmf"/><Relationship Id="rId2" Type="http://schemas.openxmlformats.org/officeDocument/2006/relationships/oleObject" Target="../embeddings/oleObject111.bin"/><Relationship Id="rId12" Type="http://schemas.openxmlformats.org/officeDocument/2006/relationships/notesSlide" Target="../notesSlides/notesSlide30.xml"/><Relationship Id="rId11" Type="http://schemas.openxmlformats.org/officeDocument/2006/relationships/vmlDrawing" Target="../drawings/vmlDrawing29.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31.xml.rels><?xml version="1.0" encoding="UTF-8" standalone="yes"?>
<Relationships xmlns="http://schemas.openxmlformats.org/package/2006/relationships"><Relationship Id="rId9" Type="http://schemas.openxmlformats.org/officeDocument/2006/relationships/image" Target="../media/image129.wmf"/><Relationship Id="rId8" Type="http://schemas.openxmlformats.org/officeDocument/2006/relationships/oleObject" Target="../embeddings/oleObject116.bin"/><Relationship Id="rId7" Type="http://schemas.openxmlformats.org/officeDocument/2006/relationships/image" Target="../media/image128.wmf"/><Relationship Id="rId6" Type="http://schemas.openxmlformats.org/officeDocument/2006/relationships/oleObject" Target="../embeddings/oleObject115.bin"/><Relationship Id="rId5" Type="http://schemas.openxmlformats.org/officeDocument/2006/relationships/image" Target="../media/image127.jpeg"/><Relationship Id="rId4" Type="http://schemas.openxmlformats.org/officeDocument/2006/relationships/image" Target="../media/image126.jpeg"/><Relationship Id="rId3" Type="http://schemas.openxmlformats.org/officeDocument/2006/relationships/image" Target="../media/image125.wmf"/><Relationship Id="rId2" Type="http://schemas.openxmlformats.org/officeDocument/2006/relationships/oleObject" Target="../embeddings/oleObject114.bin"/><Relationship Id="rId15" Type="http://schemas.openxmlformats.org/officeDocument/2006/relationships/notesSlide" Target="../notesSlides/notesSlide31.xml"/><Relationship Id="rId14" Type="http://schemas.openxmlformats.org/officeDocument/2006/relationships/vmlDrawing" Target="../drawings/vmlDrawing30.vml"/><Relationship Id="rId13" Type="http://schemas.openxmlformats.org/officeDocument/2006/relationships/slideLayout" Target="../slideLayouts/slideLayout7.xml"/><Relationship Id="rId12" Type="http://schemas.openxmlformats.org/officeDocument/2006/relationships/tags" Target="../tags/tag136.xml"/><Relationship Id="rId11" Type="http://schemas.openxmlformats.org/officeDocument/2006/relationships/image" Target="../media/image123.wmf"/><Relationship Id="rId10" Type="http://schemas.openxmlformats.org/officeDocument/2006/relationships/oleObject" Target="../embeddings/oleObject117.bin"/><Relationship Id="rId1" Type="http://schemas.openxmlformats.org/officeDocument/2006/relationships/image" Target="../media/image5.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tags" Target="../tags/tag137.xml"/><Relationship Id="rId2" Type="http://schemas.openxmlformats.org/officeDocument/2006/relationships/image" Target="../media/image130.jpeg"/><Relationship Id="rId1" Type="http://schemas.openxmlformats.org/officeDocument/2006/relationships/image" Target="../media/image5.jpeg"/></Relationships>
</file>

<file path=ppt/slides/_rels/slide33.xml.rels><?xml version="1.0" encoding="UTF-8" standalone="yes"?>
<Relationships xmlns="http://schemas.openxmlformats.org/package/2006/relationships"><Relationship Id="rId9" Type="http://schemas.openxmlformats.org/officeDocument/2006/relationships/image" Target="../media/image134.wmf"/><Relationship Id="rId8" Type="http://schemas.openxmlformats.org/officeDocument/2006/relationships/oleObject" Target="../embeddings/oleObject121.bin"/><Relationship Id="rId7" Type="http://schemas.openxmlformats.org/officeDocument/2006/relationships/image" Target="../media/image133.wmf"/><Relationship Id="rId6" Type="http://schemas.openxmlformats.org/officeDocument/2006/relationships/oleObject" Target="../embeddings/oleObject120.bin"/><Relationship Id="rId5" Type="http://schemas.openxmlformats.org/officeDocument/2006/relationships/image" Target="../media/image132.wmf"/><Relationship Id="rId4" Type="http://schemas.openxmlformats.org/officeDocument/2006/relationships/oleObject" Target="../embeddings/oleObject119.bin"/><Relationship Id="rId3" Type="http://schemas.openxmlformats.org/officeDocument/2006/relationships/image" Target="../media/image131.wmf"/><Relationship Id="rId23" Type="http://schemas.openxmlformats.org/officeDocument/2006/relationships/notesSlide" Target="../notesSlides/notesSlide33.xml"/><Relationship Id="rId22" Type="http://schemas.openxmlformats.org/officeDocument/2006/relationships/vmlDrawing" Target="../drawings/vmlDrawing31.vml"/><Relationship Id="rId21" Type="http://schemas.openxmlformats.org/officeDocument/2006/relationships/slideLayout" Target="../slideLayouts/slideLayout7.xml"/><Relationship Id="rId20" Type="http://schemas.openxmlformats.org/officeDocument/2006/relationships/tags" Target="../tags/tag138.xml"/><Relationship Id="rId2" Type="http://schemas.openxmlformats.org/officeDocument/2006/relationships/oleObject" Target="../embeddings/oleObject118.bin"/><Relationship Id="rId19" Type="http://schemas.openxmlformats.org/officeDocument/2006/relationships/image" Target="../media/image139.wmf"/><Relationship Id="rId18" Type="http://schemas.openxmlformats.org/officeDocument/2006/relationships/oleObject" Target="../embeddings/oleObject126.bin"/><Relationship Id="rId17" Type="http://schemas.openxmlformats.org/officeDocument/2006/relationships/image" Target="../media/image138.wmf"/><Relationship Id="rId16" Type="http://schemas.openxmlformats.org/officeDocument/2006/relationships/oleObject" Target="../embeddings/oleObject125.bin"/><Relationship Id="rId15" Type="http://schemas.openxmlformats.org/officeDocument/2006/relationships/image" Target="../media/image137.wmf"/><Relationship Id="rId14" Type="http://schemas.openxmlformats.org/officeDocument/2006/relationships/oleObject" Target="../embeddings/oleObject124.bin"/><Relationship Id="rId13" Type="http://schemas.openxmlformats.org/officeDocument/2006/relationships/image" Target="../media/image136.wmf"/><Relationship Id="rId12" Type="http://schemas.openxmlformats.org/officeDocument/2006/relationships/oleObject" Target="../embeddings/oleObject123.bin"/><Relationship Id="rId11" Type="http://schemas.openxmlformats.org/officeDocument/2006/relationships/image" Target="../media/image135.wmf"/><Relationship Id="rId10" Type="http://schemas.openxmlformats.org/officeDocument/2006/relationships/oleObject" Target="../embeddings/oleObject122.bin"/><Relationship Id="rId1" Type="http://schemas.openxmlformats.org/officeDocument/2006/relationships/image" Target="../media/image5.jpeg"/></Relationships>
</file>

<file path=ppt/slides/_rels/slide34.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image" Target="../media/image143.wmf"/><Relationship Id="rId7" Type="http://schemas.openxmlformats.org/officeDocument/2006/relationships/oleObject" Target="../embeddings/oleObject129.bin"/><Relationship Id="rId6" Type="http://schemas.openxmlformats.org/officeDocument/2006/relationships/image" Target="../media/image142.wmf"/><Relationship Id="rId5" Type="http://schemas.openxmlformats.org/officeDocument/2006/relationships/oleObject" Target="../embeddings/oleObject128.bin"/><Relationship Id="rId4" Type="http://schemas.openxmlformats.org/officeDocument/2006/relationships/image" Target="../media/image141.wmf"/><Relationship Id="rId3" Type="http://schemas.openxmlformats.org/officeDocument/2006/relationships/oleObject" Target="../embeddings/oleObject127.bin"/><Relationship Id="rId2" Type="http://schemas.openxmlformats.org/officeDocument/2006/relationships/image" Target="../media/image140.jpeg"/><Relationship Id="rId12" Type="http://schemas.openxmlformats.org/officeDocument/2006/relationships/notesSlide" Target="../notesSlides/notesSlide34.xml"/><Relationship Id="rId11" Type="http://schemas.openxmlformats.org/officeDocument/2006/relationships/vmlDrawing" Target="../drawings/vmlDrawing32.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40.xml"/><Relationship Id="rId7" Type="http://schemas.openxmlformats.org/officeDocument/2006/relationships/image" Target="../media/image146.wmf"/><Relationship Id="rId6" Type="http://schemas.openxmlformats.org/officeDocument/2006/relationships/oleObject" Target="../embeddings/oleObject132.bin"/><Relationship Id="rId5" Type="http://schemas.openxmlformats.org/officeDocument/2006/relationships/image" Target="../media/image145.wmf"/><Relationship Id="rId4" Type="http://schemas.openxmlformats.org/officeDocument/2006/relationships/oleObject" Target="../embeddings/oleObject131.bin"/><Relationship Id="rId3" Type="http://schemas.openxmlformats.org/officeDocument/2006/relationships/image" Target="../media/image144.wmf"/><Relationship Id="rId2" Type="http://schemas.openxmlformats.org/officeDocument/2006/relationships/oleObject" Target="../embeddings/oleObject130.bin"/><Relationship Id="rId11" Type="http://schemas.openxmlformats.org/officeDocument/2006/relationships/notesSlide" Target="../notesSlides/notesSlide35.xml"/><Relationship Id="rId10" Type="http://schemas.openxmlformats.org/officeDocument/2006/relationships/vmlDrawing" Target="../drawings/vmlDrawing33.vml"/><Relationship Id="rId1" Type="http://schemas.openxmlformats.org/officeDocument/2006/relationships/image" Target="../media/image5.jpeg"/></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vmlDrawing" Target="../drawings/vmlDrawing34.vml"/><Relationship Id="rId7" Type="http://schemas.openxmlformats.org/officeDocument/2006/relationships/slideLayout" Target="../slideLayouts/slideLayout7.xml"/><Relationship Id="rId6" Type="http://schemas.openxmlformats.org/officeDocument/2006/relationships/tags" Target="../tags/tag141.xml"/><Relationship Id="rId5" Type="http://schemas.openxmlformats.org/officeDocument/2006/relationships/image" Target="../media/image148.wmf"/><Relationship Id="rId4" Type="http://schemas.openxmlformats.org/officeDocument/2006/relationships/oleObject" Target="../embeddings/oleObject134.bin"/><Relationship Id="rId3" Type="http://schemas.openxmlformats.org/officeDocument/2006/relationships/image" Target="../media/image147.wmf"/><Relationship Id="rId2" Type="http://schemas.openxmlformats.org/officeDocument/2006/relationships/oleObject" Target="../embeddings/oleObject133.bin"/><Relationship Id="rId1" Type="http://schemas.openxmlformats.org/officeDocument/2006/relationships/image" Target="../media/image5.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tags" Target="../tags/tag142.xml"/><Relationship Id="rId1" Type="http://schemas.openxmlformats.org/officeDocument/2006/relationships/image" Target="../media/image5.jpeg"/></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vmlDrawing" Target="../drawings/vmlDrawing35.vml"/><Relationship Id="rId7" Type="http://schemas.openxmlformats.org/officeDocument/2006/relationships/slideLayout" Target="../slideLayouts/slideLayout7.xml"/><Relationship Id="rId6" Type="http://schemas.openxmlformats.org/officeDocument/2006/relationships/tags" Target="../tags/tag143.xml"/><Relationship Id="rId5" Type="http://schemas.openxmlformats.org/officeDocument/2006/relationships/image" Target="../media/image150.wmf"/><Relationship Id="rId4" Type="http://schemas.openxmlformats.org/officeDocument/2006/relationships/oleObject" Target="../embeddings/oleObject136.bin"/><Relationship Id="rId3" Type="http://schemas.openxmlformats.org/officeDocument/2006/relationships/image" Target="../media/image149.wmf"/><Relationship Id="rId2" Type="http://schemas.openxmlformats.org/officeDocument/2006/relationships/oleObject" Target="../embeddings/oleObject135.bin"/><Relationship Id="rId1" Type="http://schemas.openxmlformats.org/officeDocument/2006/relationships/image" Target="../media/image5.jpeg"/></Relationships>
</file>

<file path=ppt/slides/_rels/slide39.xml.rels><?xml version="1.0" encoding="UTF-8" standalone="yes"?>
<Relationships xmlns="http://schemas.openxmlformats.org/package/2006/relationships"><Relationship Id="rId9" Type="http://schemas.openxmlformats.org/officeDocument/2006/relationships/image" Target="../media/image154.wmf"/><Relationship Id="rId8" Type="http://schemas.openxmlformats.org/officeDocument/2006/relationships/oleObject" Target="../embeddings/oleObject140.bin"/><Relationship Id="rId7" Type="http://schemas.openxmlformats.org/officeDocument/2006/relationships/image" Target="../media/image153.wmf"/><Relationship Id="rId6" Type="http://schemas.openxmlformats.org/officeDocument/2006/relationships/oleObject" Target="../embeddings/oleObject139.bin"/><Relationship Id="rId5" Type="http://schemas.openxmlformats.org/officeDocument/2006/relationships/image" Target="../media/image152.wmf"/><Relationship Id="rId4" Type="http://schemas.openxmlformats.org/officeDocument/2006/relationships/oleObject" Target="../embeddings/oleObject138.bin"/><Relationship Id="rId3" Type="http://schemas.openxmlformats.org/officeDocument/2006/relationships/image" Target="../media/image151.wmf"/><Relationship Id="rId2" Type="http://schemas.openxmlformats.org/officeDocument/2006/relationships/oleObject" Target="../embeddings/oleObject137.bin"/><Relationship Id="rId13" Type="http://schemas.openxmlformats.org/officeDocument/2006/relationships/notesSlide" Target="../notesSlides/notesSlide39.xml"/><Relationship Id="rId12" Type="http://schemas.openxmlformats.org/officeDocument/2006/relationships/vmlDrawing" Target="../drawings/vmlDrawing36.vml"/><Relationship Id="rId11" Type="http://schemas.openxmlformats.org/officeDocument/2006/relationships/slideLayout" Target="../slideLayouts/slideLayout7.xml"/><Relationship Id="rId10" Type="http://schemas.openxmlformats.org/officeDocument/2006/relationships/tags" Target="../tags/tag144.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tags" Target="../tags/tag109.xml"/><Relationship Id="rId5" Type="http://schemas.openxmlformats.org/officeDocument/2006/relationships/image" Target="../media/image15.wmf"/><Relationship Id="rId4" Type="http://schemas.openxmlformats.org/officeDocument/2006/relationships/oleObject" Target="../embeddings/oleObject10.bin"/><Relationship Id="rId3" Type="http://schemas.openxmlformats.org/officeDocument/2006/relationships/image" Target="../media/image14.wmf"/><Relationship Id="rId2" Type="http://schemas.openxmlformats.org/officeDocument/2006/relationships/oleObject" Target="../embeddings/oleObject9.bin"/><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9" Type="http://schemas.openxmlformats.org/officeDocument/2006/relationships/image" Target="../media/image158.wmf"/><Relationship Id="rId8" Type="http://schemas.openxmlformats.org/officeDocument/2006/relationships/oleObject" Target="../embeddings/oleObject144.bin"/><Relationship Id="rId7" Type="http://schemas.openxmlformats.org/officeDocument/2006/relationships/image" Target="../media/image157.wmf"/><Relationship Id="rId6" Type="http://schemas.openxmlformats.org/officeDocument/2006/relationships/oleObject" Target="../embeddings/oleObject143.bin"/><Relationship Id="rId5" Type="http://schemas.openxmlformats.org/officeDocument/2006/relationships/image" Target="../media/image156.wmf"/><Relationship Id="rId4" Type="http://schemas.openxmlformats.org/officeDocument/2006/relationships/oleObject" Target="../embeddings/oleObject142.bin"/><Relationship Id="rId3" Type="http://schemas.openxmlformats.org/officeDocument/2006/relationships/image" Target="../media/image155.wmf"/><Relationship Id="rId2" Type="http://schemas.openxmlformats.org/officeDocument/2006/relationships/oleObject" Target="../embeddings/oleObject141.bin"/><Relationship Id="rId15" Type="http://schemas.openxmlformats.org/officeDocument/2006/relationships/notesSlide" Target="../notesSlides/notesSlide40.xml"/><Relationship Id="rId14" Type="http://schemas.openxmlformats.org/officeDocument/2006/relationships/vmlDrawing" Target="../drawings/vmlDrawing37.vml"/><Relationship Id="rId13" Type="http://schemas.openxmlformats.org/officeDocument/2006/relationships/slideLayout" Target="../slideLayouts/slideLayout7.xml"/><Relationship Id="rId12" Type="http://schemas.openxmlformats.org/officeDocument/2006/relationships/tags" Target="../tags/tag145.xml"/><Relationship Id="rId11" Type="http://schemas.openxmlformats.org/officeDocument/2006/relationships/image" Target="../media/image159.wmf"/><Relationship Id="rId10" Type="http://schemas.openxmlformats.org/officeDocument/2006/relationships/oleObject" Target="../embeddings/oleObject145.bin"/><Relationship Id="rId1" Type="http://schemas.openxmlformats.org/officeDocument/2006/relationships/image" Target="../media/image5.jpeg"/></Relationships>
</file>

<file path=ppt/slides/_rels/slide41.xml.rels><?xml version="1.0" encoding="UTF-8" standalone="yes"?>
<Relationships xmlns="http://schemas.openxmlformats.org/package/2006/relationships"><Relationship Id="rId9" Type="http://schemas.openxmlformats.org/officeDocument/2006/relationships/image" Target="../media/image163.wmf"/><Relationship Id="rId8" Type="http://schemas.openxmlformats.org/officeDocument/2006/relationships/oleObject" Target="../embeddings/oleObject149.bin"/><Relationship Id="rId7" Type="http://schemas.openxmlformats.org/officeDocument/2006/relationships/image" Target="../media/image162.wmf"/><Relationship Id="rId6" Type="http://schemas.openxmlformats.org/officeDocument/2006/relationships/oleObject" Target="../embeddings/oleObject148.bin"/><Relationship Id="rId5" Type="http://schemas.openxmlformats.org/officeDocument/2006/relationships/image" Target="../media/image161.wmf"/><Relationship Id="rId4" Type="http://schemas.openxmlformats.org/officeDocument/2006/relationships/oleObject" Target="../embeddings/oleObject147.bin"/><Relationship Id="rId3" Type="http://schemas.openxmlformats.org/officeDocument/2006/relationships/image" Target="../media/image160.wmf"/><Relationship Id="rId2" Type="http://schemas.openxmlformats.org/officeDocument/2006/relationships/oleObject" Target="../embeddings/oleObject146.bin"/><Relationship Id="rId13" Type="http://schemas.openxmlformats.org/officeDocument/2006/relationships/notesSlide" Target="../notesSlides/notesSlide41.xml"/><Relationship Id="rId12" Type="http://schemas.openxmlformats.org/officeDocument/2006/relationships/vmlDrawing" Target="../drawings/vmlDrawing38.vml"/><Relationship Id="rId11" Type="http://schemas.openxmlformats.org/officeDocument/2006/relationships/slideLayout" Target="../slideLayouts/slideLayout7.xml"/><Relationship Id="rId10" Type="http://schemas.openxmlformats.org/officeDocument/2006/relationships/tags" Target="../tags/tag146.xml"/><Relationship Id="rId1" Type="http://schemas.openxmlformats.org/officeDocument/2006/relationships/image" Target="../media/image5.jpeg"/></Relationships>
</file>

<file path=ppt/slides/_rels/slide42.xml.rels><?xml version="1.0" encoding="UTF-8" standalone="yes"?>
<Relationships xmlns="http://schemas.openxmlformats.org/package/2006/relationships"><Relationship Id="rId9" Type="http://schemas.openxmlformats.org/officeDocument/2006/relationships/image" Target="../media/image167.wmf"/><Relationship Id="rId8" Type="http://schemas.openxmlformats.org/officeDocument/2006/relationships/oleObject" Target="../embeddings/oleObject153.bin"/><Relationship Id="rId7" Type="http://schemas.openxmlformats.org/officeDocument/2006/relationships/image" Target="../media/image166.wmf"/><Relationship Id="rId6" Type="http://schemas.openxmlformats.org/officeDocument/2006/relationships/oleObject" Target="../embeddings/oleObject152.bin"/><Relationship Id="rId5" Type="http://schemas.openxmlformats.org/officeDocument/2006/relationships/image" Target="../media/image165.wmf"/><Relationship Id="rId4" Type="http://schemas.openxmlformats.org/officeDocument/2006/relationships/oleObject" Target="../embeddings/oleObject151.bin"/><Relationship Id="rId3" Type="http://schemas.openxmlformats.org/officeDocument/2006/relationships/image" Target="../media/image164.wmf"/><Relationship Id="rId2" Type="http://schemas.openxmlformats.org/officeDocument/2006/relationships/oleObject" Target="../embeddings/oleObject150.bin"/><Relationship Id="rId17" Type="http://schemas.openxmlformats.org/officeDocument/2006/relationships/notesSlide" Target="../notesSlides/notesSlide42.xml"/><Relationship Id="rId16" Type="http://schemas.openxmlformats.org/officeDocument/2006/relationships/vmlDrawing" Target="../drawings/vmlDrawing39.vml"/><Relationship Id="rId15" Type="http://schemas.openxmlformats.org/officeDocument/2006/relationships/slideLayout" Target="../slideLayouts/slideLayout7.xml"/><Relationship Id="rId14" Type="http://schemas.openxmlformats.org/officeDocument/2006/relationships/tags" Target="../tags/tag147.xml"/><Relationship Id="rId13" Type="http://schemas.openxmlformats.org/officeDocument/2006/relationships/image" Target="../media/image169.wmf"/><Relationship Id="rId12" Type="http://schemas.openxmlformats.org/officeDocument/2006/relationships/oleObject" Target="../embeddings/oleObject155.bin"/><Relationship Id="rId11" Type="http://schemas.openxmlformats.org/officeDocument/2006/relationships/image" Target="../media/image168.wmf"/><Relationship Id="rId10" Type="http://schemas.openxmlformats.org/officeDocument/2006/relationships/oleObject" Target="../embeddings/oleObject154.bin"/><Relationship Id="rId1" Type="http://schemas.openxmlformats.org/officeDocument/2006/relationships/image" Target="../media/image5.jpeg"/></Relationships>
</file>

<file path=ppt/slides/_rels/slide43.xml.rels><?xml version="1.0" encoding="UTF-8" standalone="yes"?>
<Relationships xmlns="http://schemas.openxmlformats.org/package/2006/relationships"><Relationship Id="rId9" Type="http://schemas.openxmlformats.org/officeDocument/2006/relationships/image" Target="../media/image173.wmf"/><Relationship Id="rId8" Type="http://schemas.openxmlformats.org/officeDocument/2006/relationships/oleObject" Target="../embeddings/oleObject159.bin"/><Relationship Id="rId7" Type="http://schemas.openxmlformats.org/officeDocument/2006/relationships/image" Target="../media/image172.wmf"/><Relationship Id="rId6" Type="http://schemas.openxmlformats.org/officeDocument/2006/relationships/oleObject" Target="../embeddings/oleObject158.bin"/><Relationship Id="rId5" Type="http://schemas.openxmlformats.org/officeDocument/2006/relationships/image" Target="../media/image171.wmf"/><Relationship Id="rId4" Type="http://schemas.openxmlformats.org/officeDocument/2006/relationships/oleObject" Target="../embeddings/oleObject157.bin"/><Relationship Id="rId3" Type="http://schemas.openxmlformats.org/officeDocument/2006/relationships/image" Target="../media/image170.wmf"/><Relationship Id="rId21" Type="http://schemas.openxmlformats.org/officeDocument/2006/relationships/notesSlide" Target="../notesSlides/notesSlide43.xml"/><Relationship Id="rId20" Type="http://schemas.openxmlformats.org/officeDocument/2006/relationships/vmlDrawing" Target="../drawings/vmlDrawing40.vml"/><Relationship Id="rId2" Type="http://schemas.openxmlformats.org/officeDocument/2006/relationships/oleObject" Target="../embeddings/oleObject156.bin"/><Relationship Id="rId19" Type="http://schemas.openxmlformats.org/officeDocument/2006/relationships/slideLayout" Target="../slideLayouts/slideLayout7.xml"/><Relationship Id="rId18" Type="http://schemas.openxmlformats.org/officeDocument/2006/relationships/tags" Target="../tags/tag148.xml"/><Relationship Id="rId17" Type="http://schemas.openxmlformats.org/officeDocument/2006/relationships/image" Target="../media/image177.wmf"/><Relationship Id="rId16" Type="http://schemas.openxmlformats.org/officeDocument/2006/relationships/oleObject" Target="../embeddings/oleObject163.bin"/><Relationship Id="rId15" Type="http://schemas.openxmlformats.org/officeDocument/2006/relationships/image" Target="../media/image176.wmf"/><Relationship Id="rId14" Type="http://schemas.openxmlformats.org/officeDocument/2006/relationships/oleObject" Target="../embeddings/oleObject162.bin"/><Relationship Id="rId13" Type="http://schemas.openxmlformats.org/officeDocument/2006/relationships/image" Target="../media/image175.wmf"/><Relationship Id="rId12" Type="http://schemas.openxmlformats.org/officeDocument/2006/relationships/oleObject" Target="../embeddings/oleObject161.bin"/><Relationship Id="rId11" Type="http://schemas.openxmlformats.org/officeDocument/2006/relationships/image" Target="../media/image174.wmf"/><Relationship Id="rId10" Type="http://schemas.openxmlformats.org/officeDocument/2006/relationships/oleObject" Target="../embeddings/oleObject160.bin"/><Relationship Id="rId1" Type="http://schemas.openxmlformats.org/officeDocument/2006/relationships/image" Target="../media/image5.jpeg"/></Relationships>
</file>

<file path=ppt/slides/_rels/slide44.xml.rels><?xml version="1.0" encoding="UTF-8" standalone="yes"?>
<Relationships xmlns="http://schemas.openxmlformats.org/package/2006/relationships"><Relationship Id="rId9" Type="http://schemas.openxmlformats.org/officeDocument/2006/relationships/image" Target="../media/image181.wmf"/><Relationship Id="rId8" Type="http://schemas.openxmlformats.org/officeDocument/2006/relationships/oleObject" Target="../embeddings/oleObject167.bin"/><Relationship Id="rId7" Type="http://schemas.openxmlformats.org/officeDocument/2006/relationships/image" Target="../media/image180.wmf"/><Relationship Id="rId6" Type="http://schemas.openxmlformats.org/officeDocument/2006/relationships/oleObject" Target="../embeddings/oleObject166.bin"/><Relationship Id="rId5" Type="http://schemas.openxmlformats.org/officeDocument/2006/relationships/image" Target="../media/image179.wmf"/><Relationship Id="rId4" Type="http://schemas.openxmlformats.org/officeDocument/2006/relationships/oleObject" Target="../embeddings/oleObject165.bin"/><Relationship Id="rId3" Type="http://schemas.openxmlformats.org/officeDocument/2006/relationships/image" Target="../media/image178.wmf"/><Relationship Id="rId2" Type="http://schemas.openxmlformats.org/officeDocument/2006/relationships/oleObject" Target="../embeddings/oleObject164.bin"/><Relationship Id="rId17" Type="http://schemas.openxmlformats.org/officeDocument/2006/relationships/notesSlide" Target="../notesSlides/notesSlide44.xml"/><Relationship Id="rId16" Type="http://schemas.openxmlformats.org/officeDocument/2006/relationships/vmlDrawing" Target="../drawings/vmlDrawing41.vml"/><Relationship Id="rId15" Type="http://schemas.openxmlformats.org/officeDocument/2006/relationships/slideLayout" Target="../slideLayouts/slideLayout7.xml"/><Relationship Id="rId14" Type="http://schemas.openxmlformats.org/officeDocument/2006/relationships/tags" Target="../tags/tag149.xml"/><Relationship Id="rId13" Type="http://schemas.openxmlformats.org/officeDocument/2006/relationships/image" Target="../media/image183.wmf"/><Relationship Id="rId12" Type="http://schemas.openxmlformats.org/officeDocument/2006/relationships/oleObject" Target="../embeddings/oleObject169.bin"/><Relationship Id="rId11" Type="http://schemas.openxmlformats.org/officeDocument/2006/relationships/image" Target="../media/image182.wmf"/><Relationship Id="rId10" Type="http://schemas.openxmlformats.org/officeDocument/2006/relationships/oleObject" Target="../embeddings/oleObject168.bin"/><Relationship Id="rId1" Type="http://schemas.openxmlformats.org/officeDocument/2006/relationships/image" Target="../media/image5.jpe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50.xml"/><Relationship Id="rId7" Type="http://schemas.openxmlformats.org/officeDocument/2006/relationships/image" Target="../media/image186.wmf"/><Relationship Id="rId6" Type="http://schemas.openxmlformats.org/officeDocument/2006/relationships/oleObject" Target="../embeddings/oleObject172.bin"/><Relationship Id="rId5" Type="http://schemas.openxmlformats.org/officeDocument/2006/relationships/image" Target="../media/image185.wmf"/><Relationship Id="rId4" Type="http://schemas.openxmlformats.org/officeDocument/2006/relationships/oleObject" Target="../embeddings/oleObject171.bin"/><Relationship Id="rId3" Type="http://schemas.openxmlformats.org/officeDocument/2006/relationships/image" Target="../media/image184.wmf"/><Relationship Id="rId2" Type="http://schemas.openxmlformats.org/officeDocument/2006/relationships/oleObject" Target="../embeddings/oleObject170.bin"/><Relationship Id="rId11" Type="http://schemas.openxmlformats.org/officeDocument/2006/relationships/notesSlide" Target="../notesSlides/notesSlide45.xml"/><Relationship Id="rId10" Type="http://schemas.openxmlformats.org/officeDocument/2006/relationships/vmlDrawing" Target="../drawings/vmlDrawing42.vml"/><Relationship Id="rId1" Type="http://schemas.openxmlformats.org/officeDocument/2006/relationships/image" Target="../media/image5.jpeg"/></Relationships>
</file>

<file path=ppt/slides/_rels/slide46.xml.rels><?xml version="1.0" encoding="UTF-8" standalone="yes"?>
<Relationships xmlns="http://schemas.openxmlformats.org/package/2006/relationships"><Relationship Id="rId9" Type="http://schemas.openxmlformats.org/officeDocument/2006/relationships/vmlDrawing" Target="../drawings/vmlDrawing43.vml"/><Relationship Id="rId8" Type="http://schemas.openxmlformats.org/officeDocument/2006/relationships/slideLayout" Target="../slideLayouts/slideLayout7.xml"/><Relationship Id="rId7" Type="http://schemas.openxmlformats.org/officeDocument/2006/relationships/tags" Target="../tags/tag151.xml"/><Relationship Id="rId6" Type="http://schemas.openxmlformats.org/officeDocument/2006/relationships/image" Target="../media/image189.jpeg"/><Relationship Id="rId5" Type="http://schemas.openxmlformats.org/officeDocument/2006/relationships/image" Target="../media/image188.wmf"/><Relationship Id="rId4" Type="http://schemas.openxmlformats.org/officeDocument/2006/relationships/oleObject" Target="../embeddings/oleObject174.bin"/><Relationship Id="rId3" Type="http://schemas.openxmlformats.org/officeDocument/2006/relationships/image" Target="../media/image187.wmf"/><Relationship Id="rId2" Type="http://schemas.openxmlformats.org/officeDocument/2006/relationships/oleObject" Target="../embeddings/oleObject173.bin"/><Relationship Id="rId10" Type="http://schemas.openxmlformats.org/officeDocument/2006/relationships/notesSlide" Target="../notesSlides/notesSlide46.xml"/><Relationship Id="rId1" Type="http://schemas.openxmlformats.org/officeDocument/2006/relationships/image" Target="../media/image5.jpeg"/></Relationships>
</file>

<file path=ppt/slides/_rels/slide47.xml.rels><?xml version="1.0" encoding="UTF-8" standalone="yes"?>
<Relationships xmlns="http://schemas.openxmlformats.org/package/2006/relationships"><Relationship Id="rId9" Type="http://schemas.openxmlformats.org/officeDocument/2006/relationships/vmlDrawing" Target="../drawings/vmlDrawing44.vml"/><Relationship Id="rId8" Type="http://schemas.openxmlformats.org/officeDocument/2006/relationships/slideLayout" Target="../slideLayouts/slideLayout7.xml"/><Relationship Id="rId7" Type="http://schemas.openxmlformats.org/officeDocument/2006/relationships/tags" Target="../tags/tag152.xml"/><Relationship Id="rId6" Type="http://schemas.openxmlformats.org/officeDocument/2006/relationships/image" Target="../media/image189.jpeg"/><Relationship Id="rId5" Type="http://schemas.openxmlformats.org/officeDocument/2006/relationships/image" Target="../media/image191.wmf"/><Relationship Id="rId4" Type="http://schemas.openxmlformats.org/officeDocument/2006/relationships/oleObject" Target="../embeddings/oleObject176.bin"/><Relationship Id="rId3" Type="http://schemas.openxmlformats.org/officeDocument/2006/relationships/image" Target="../media/image190.wmf"/><Relationship Id="rId2" Type="http://schemas.openxmlformats.org/officeDocument/2006/relationships/oleObject" Target="../embeddings/oleObject175.bin"/><Relationship Id="rId10" Type="http://schemas.openxmlformats.org/officeDocument/2006/relationships/notesSlide" Target="../notesSlides/notesSlide47.xml"/><Relationship Id="rId1" Type="http://schemas.openxmlformats.org/officeDocument/2006/relationships/image" Target="../media/image5.jpe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tags" Target="../tags/tag153.xml"/><Relationship Id="rId2" Type="http://schemas.openxmlformats.org/officeDocument/2006/relationships/image" Target="../media/image192.jpeg"/><Relationship Id="rId1" Type="http://schemas.openxmlformats.org/officeDocument/2006/relationships/image" Target="../media/image5.jpe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vmlDrawing" Target="../drawings/vmlDrawing45.vml"/><Relationship Id="rId5" Type="http://schemas.openxmlformats.org/officeDocument/2006/relationships/slideLayout" Target="../slideLayouts/slideLayout7.xml"/><Relationship Id="rId4" Type="http://schemas.openxmlformats.org/officeDocument/2006/relationships/tags" Target="../tags/tag154.xml"/><Relationship Id="rId3" Type="http://schemas.openxmlformats.org/officeDocument/2006/relationships/image" Target="../media/image193.wmf"/><Relationship Id="rId2" Type="http://schemas.openxmlformats.org/officeDocument/2006/relationships/oleObject" Target="../embeddings/oleObject177.bin"/><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9" Type="http://schemas.openxmlformats.org/officeDocument/2006/relationships/image" Target="../media/image19.wmf"/><Relationship Id="rId8" Type="http://schemas.openxmlformats.org/officeDocument/2006/relationships/oleObject" Target="../embeddings/oleObject14.bin"/><Relationship Id="rId7" Type="http://schemas.openxmlformats.org/officeDocument/2006/relationships/image" Target="../media/image18.wmf"/><Relationship Id="rId6" Type="http://schemas.openxmlformats.org/officeDocument/2006/relationships/oleObject" Target="../embeddings/oleObject13.bin"/><Relationship Id="rId5" Type="http://schemas.openxmlformats.org/officeDocument/2006/relationships/image" Target="../media/image17.wmf"/><Relationship Id="rId4" Type="http://schemas.openxmlformats.org/officeDocument/2006/relationships/oleObject" Target="../embeddings/oleObject12.bin"/><Relationship Id="rId3" Type="http://schemas.openxmlformats.org/officeDocument/2006/relationships/image" Target="../media/image16.wmf"/><Relationship Id="rId2" Type="http://schemas.openxmlformats.org/officeDocument/2006/relationships/oleObject" Target="../embeddings/oleObject11.bin"/><Relationship Id="rId19" Type="http://schemas.openxmlformats.org/officeDocument/2006/relationships/notesSlide" Target="../notesSlides/notesSlide5.xml"/><Relationship Id="rId18" Type="http://schemas.openxmlformats.org/officeDocument/2006/relationships/vmlDrawing" Target="../drawings/vmlDrawing4.vml"/><Relationship Id="rId17" Type="http://schemas.openxmlformats.org/officeDocument/2006/relationships/slideLayout" Target="../slideLayouts/slideLayout7.xml"/><Relationship Id="rId16" Type="http://schemas.openxmlformats.org/officeDocument/2006/relationships/tags" Target="../tags/tag110.xml"/><Relationship Id="rId15" Type="http://schemas.openxmlformats.org/officeDocument/2006/relationships/image" Target="../media/image22.wmf"/><Relationship Id="rId14" Type="http://schemas.openxmlformats.org/officeDocument/2006/relationships/oleObject" Target="../embeddings/oleObject17.bin"/><Relationship Id="rId13" Type="http://schemas.openxmlformats.org/officeDocument/2006/relationships/image" Target="../media/image21.wmf"/><Relationship Id="rId12" Type="http://schemas.openxmlformats.org/officeDocument/2006/relationships/oleObject" Target="../embeddings/oleObject16.bin"/><Relationship Id="rId11" Type="http://schemas.openxmlformats.org/officeDocument/2006/relationships/image" Target="../media/image20.wmf"/><Relationship Id="rId10" Type="http://schemas.openxmlformats.org/officeDocument/2006/relationships/oleObject" Target="../embeddings/oleObject15.bin"/><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55.xml"/><Relationship Id="rId7" Type="http://schemas.openxmlformats.org/officeDocument/2006/relationships/image" Target="../media/image196.wmf"/><Relationship Id="rId6" Type="http://schemas.openxmlformats.org/officeDocument/2006/relationships/oleObject" Target="../embeddings/oleObject180.bin"/><Relationship Id="rId5" Type="http://schemas.openxmlformats.org/officeDocument/2006/relationships/image" Target="../media/image195.wmf"/><Relationship Id="rId4" Type="http://schemas.openxmlformats.org/officeDocument/2006/relationships/oleObject" Target="../embeddings/oleObject179.bin"/><Relationship Id="rId3" Type="http://schemas.openxmlformats.org/officeDocument/2006/relationships/image" Target="../media/image194.wmf"/><Relationship Id="rId2" Type="http://schemas.openxmlformats.org/officeDocument/2006/relationships/oleObject" Target="../embeddings/oleObject178.bin"/><Relationship Id="rId11" Type="http://schemas.openxmlformats.org/officeDocument/2006/relationships/notesSlide" Target="../notesSlides/notesSlide50.xml"/><Relationship Id="rId10" Type="http://schemas.openxmlformats.org/officeDocument/2006/relationships/vmlDrawing" Target="../drawings/vmlDrawing46.vml"/><Relationship Id="rId1" Type="http://schemas.openxmlformats.org/officeDocument/2006/relationships/image" Target="../media/image5.jpeg"/></Relationships>
</file>

<file path=ppt/slides/_rels/slide51.xml.rels><?xml version="1.0" encoding="UTF-8" standalone="yes"?>
<Relationships xmlns="http://schemas.openxmlformats.org/package/2006/relationships"><Relationship Id="rId9" Type="http://schemas.openxmlformats.org/officeDocument/2006/relationships/image" Target="../media/image200.wmf"/><Relationship Id="rId8" Type="http://schemas.openxmlformats.org/officeDocument/2006/relationships/oleObject" Target="../embeddings/oleObject184.bin"/><Relationship Id="rId7" Type="http://schemas.openxmlformats.org/officeDocument/2006/relationships/image" Target="../media/image199.wmf"/><Relationship Id="rId6" Type="http://schemas.openxmlformats.org/officeDocument/2006/relationships/oleObject" Target="../embeddings/oleObject183.bin"/><Relationship Id="rId5" Type="http://schemas.openxmlformats.org/officeDocument/2006/relationships/image" Target="../media/image198.wmf"/><Relationship Id="rId4" Type="http://schemas.openxmlformats.org/officeDocument/2006/relationships/oleObject" Target="../embeddings/oleObject182.bin"/><Relationship Id="rId3" Type="http://schemas.openxmlformats.org/officeDocument/2006/relationships/image" Target="../media/image197.wmf"/><Relationship Id="rId2" Type="http://schemas.openxmlformats.org/officeDocument/2006/relationships/oleObject" Target="../embeddings/oleObject181.bin"/><Relationship Id="rId13" Type="http://schemas.openxmlformats.org/officeDocument/2006/relationships/notesSlide" Target="../notesSlides/notesSlide51.xml"/><Relationship Id="rId12" Type="http://schemas.openxmlformats.org/officeDocument/2006/relationships/vmlDrawing" Target="../drawings/vmlDrawing47.vml"/><Relationship Id="rId11" Type="http://schemas.openxmlformats.org/officeDocument/2006/relationships/slideLayout" Target="../slideLayouts/slideLayout7.xml"/><Relationship Id="rId10" Type="http://schemas.openxmlformats.org/officeDocument/2006/relationships/tags" Target="../tags/tag156.xml"/><Relationship Id="rId1" Type="http://schemas.openxmlformats.org/officeDocument/2006/relationships/image" Target="../media/image5.jpeg"/></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52.xml"/><Relationship Id="rId8" Type="http://schemas.openxmlformats.org/officeDocument/2006/relationships/vmlDrawing" Target="../drawings/vmlDrawing48.vml"/><Relationship Id="rId7" Type="http://schemas.openxmlformats.org/officeDocument/2006/relationships/slideLayout" Target="../slideLayouts/slideLayout7.xml"/><Relationship Id="rId6" Type="http://schemas.openxmlformats.org/officeDocument/2006/relationships/tags" Target="../tags/tag157.xml"/><Relationship Id="rId5" Type="http://schemas.openxmlformats.org/officeDocument/2006/relationships/image" Target="../media/image202.wmf"/><Relationship Id="rId4" Type="http://schemas.openxmlformats.org/officeDocument/2006/relationships/oleObject" Target="../embeddings/oleObject186.bin"/><Relationship Id="rId3" Type="http://schemas.openxmlformats.org/officeDocument/2006/relationships/image" Target="../media/image201.wmf"/><Relationship Id="rId2" Type="http://schemas.openxmlformats.org/officeDocument/2006/relationships/oleObject" Target="../embeddings/oleObject185.bin"/><Relationship Id="rId1" Type="http://schemas.openxmlformats.org/officeDocument/2006/relationships/image" Target="../media/image5.jpeg"/></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53.xml"/><Relationship Id="rId8" Type="http://schemas.openxmlformats.org/officeDocument/2006/relationships/vmlDrawing" Target="../drawings/vmlDrawing49.vml"/><Relationship Id="rId7" Type="http://schemas.openxmlformats.org/officeDocument/2006/relationships/slideLayout" Target="../slideLayouts/slideLayout7.xml"/><Relationship Id="rId6" Type="http://schemas.openxmlformats.org/officeDocument/2006/relationships/tags" Target="../tags/tag158.xml"/><Relationship Id="rId5" Type="http://schemas.openxmlformats.org/officeDocument/2006/relationships/image" Target="../media/image204.wmf"/><Relationship Id="rId4" Type="http://schemas.openxmlformats.org/officeDocument/2006/relationships/oleObject" Target="../embeddings/oleObject188.bin"/><Relationship Id="rId3" Type="http://schemas.openxmlformats.org/officeDocument/2006/relationships/image" Target="../media/image203.wmf"/><Relationship Id="rId2" Type="http://schemas.openxmlformats.org/officeDocument/2006/relationships/oleObject" Target="../embeddings/oleObject187.bin"/><Relationship Id="rId1" Type="http://schemas.openxmlformats.org/officeDocument/2006/relationships/image" Target="../media/image5.jpeg"/></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vmlDrawing" Target="../drawings/vmlDrawing50.vml"/><Relationship Id="rId5" Type="http://schemas.openxmlformats.org/officeDocument/2006/relationships/slideLayout" Target="../slideLayouts/slideLayout7.xml"/><Relationship Id="rId4" Type="http://schemas.openxmlformats.org/officeDocument/2006/relationships/tags" Target="../tags/tag159.xml"/><Relationship Id="rId3" Type="http://schemas.openxmlformats.org/officeDocument/2006/relationships/image" Target="../media/image205.wmf"/><Relationship Id="rId2" Type="http://schemas.openxmlformats.org/officeDocument/2006/relationships/oleObject" Target="../embeddings/oleObject189.bin"/><Relationship Id="rId1" Type="http://schemas.openxmlformats.org/officeDocument/2006/relationships/image" Target="../media/image5.jpeg"/></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55.xml"/><Relationship Id="rId8" Type="http://schemas.openxmlformats.org/officeDocument/2006/relationships/vmlDrawing" Target="../drawings/vmlDrawing51.vml"/><Relationship Id="rId7" Type="http://schemas.openxmlformats.org/officeDocument/2006/relationships/slideLayout" Target="../slideLayouts/slideLayout7.xml"/><Relationship Id="rId6" Type="http://schemas.openxmlformats.org/officeDocument/2006/relationships/tags" Target="../tags/tag160.xml"/><Relationship Id="rId5" Type="http://schemas.openxmlformats.org/officeDocument/2006/relationships/image" Target="../media/image207.wmf"/><Relationship Id="rId4" Type="http://schemas.openxmlformats.org/officeDocument/2006/relationships/oleObject" Target="../embeddings/oleObject191.bin"/><Relationship Id="rId3" Type="http://schemas.openxmlformats.org/officeDocument/2006/relationships/image" Target="../media/image206.wmf"/><Relationship Id="rId2" Type="http://schemas.openxmlformats.org/officeDocument/2006/relationships/oleObject" Target="../embeddings/oleObject190.bin"/><Relationship Id="rId1" Type="http://schemas.openxmlformats.org/officeDocument/2006/relationships/image" Target="../media/image5.jpe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61.xml"/><Relationship Id="rId7" Type="http://schemas.openxmlformats.org/officeDocument/2006/relationships/image" Target="../media/image210.wmf"/><Relationship Id="rId6" Type="http://schemas.openxmlformats.org/officeDocument/2006/relationships/oleObject" Target="../embeddings/oleObject194.bin"/><Relationship Id="rId5" Type="http://schemas.openxmlformats.org/officeDocument/2006/relationships/image" Target="../media/image209.wmf"/><Relationship Id="rId4" Type="http://schemas.openxmlformats.org/officeDocument/2006/relationships/oleObject" Target="../embeddings/oleObject193.bin"/><Relationship Id="rId3" Type="http://schemas.openxmlformats.org/officeDocument/2006/relationships/image" Target="../media/image208.wmf"/><Relationship Id="rId2" Type="http://schemas.openxmlformats.org/officeDocument/2006/relationships/oleObject" Target="../embeddings/oleObject192.bin"/><Relationship Id="rId11" Type="http://schemas.openxmlformats.org/officeDocument/2006/relationships/notesSlide" Target="../notesSlides/notesSlide56.xml"/><Relationship Id="rId10" Type="http://schemas.openxmlformats.org/officeDocument/2006/relationships/vmlDrawing" Target="../drawings/vmlDrawing52.vml"/><Relationship Id="rId1" Type="http://schemas.openxmlformats.org/officeDocument/2006/relationships/image" Target="../media/image5.jpeg"/></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57.xml"/><Relationship Id="rId8" Type="http://schemas.openxmlformats.org/officeDocument/2006/relationships/vmlDrawing" Target="../drawings/vmlDrawing53.vml"/><Relationship Id="rId7" Type="http://schemas.openxmlformats.org/officeDocument/2006/relationships/slideLayout" Target="../slideLayouts/slideLayout7.xml"/><Relationship Id="rId6" Type="http://schemas.openxmlformats.org/officeDocument/2006/relationships/tags" Target="../tags/tag162.xml"/><Relationship Id="rId5" Type="http://schemas.openxmlformats.org/officeDocument/2006/relationships/image" Target="../media/image212.wmf"/><Relationship Id="rId4" Type="http://schemas.openxmlformats.org/officeDocument/2006/relationships/oleObject" Target="../embeddings/oleObject196.bin"/><Relationship Id="rId3" Type="http://schemas.openxmlformats.org/officeDocument/2006/relationships/image" Target="../media/image211.wmf"/><Relationship Id="rId2" Type="http://schemas.openxmlformats.org/officeDocument/2006/relationships/oleObject" Target="../embeddings/oleObject195.bin"/><Relationship Id="rId1" Type="http://schemas.openxmlformats.org/officeDocument/2006/relationships/image" Target="../media/image5.jpeg"/></Relationships>
</file>

<file path=ppt/slides/_rels/slide58.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image" Target="../media/image216.wmf"/><Relationship Id="rId7" Type="http://schemas.openxmlformats.org/officeDocument/2006/relationships/oleObject" Target="../embeddings/oleObject199.bin"/><Relationship Id="rId6" Type="http://schemas.openxmlformats.org/officeDocument/2006/relationships/image" Target="../media/image215.wmf"/><Relationship Id="rId5" Type="http://schemas.openxmlformats.org/officeDocument/2006/relationships/oleObject" Target="../embeddings/oleObject198.bin"/><Relationship Id="rId4" Type="http://schemas.openxmlformats.org/officeDocument/2006/relationships/image" Target="../media/image214.wmf"/><Relationship Id="rId3" Type="http://schemas.openxmlformats.org/officeDocument/2006/relationships/oleObject" Target="../embeddings/oleObject197.bin"/><Relationship Id="rId2" Type="http://schemas.openxmlformats.org/officeDocument/2006/relationships/image" Target="../media/image213.jpeg"/><Relationship Id="rId12" Type="http://schemas.openxmlformats.org/officeDocument/2006/relationships/notesSlide" Target="../notesSlides/notesSlide58.xml"/><Relationship Id="rId11" Type="http://schemas.openxmlformats.org/officeDocument/2006/relationships/vmlDrawing" Target="../drawings/vmlDrawing54.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203.bin"/><Relationship Id="rId8" Type="http://schemas.openxmlformats.org/officeDocument/2006/relationships/image" Target="../media/image213.jpeg"/><Relationship Id="rId7" Type="http://schemas.openxmlformats.org/officeDocument/2006/relationships/image" Target="../media/image219.wmf"/><Relationship Id="rId6" Type="http://schemas.openxmlformats.org/officeDocument/2006/relationships/oleObject" Target="../embeddings/oleObject202.bin"/><Relationship Id="rId5" Type="http://schemas.openxmlformats.org/officeDocument/2006/relationships/image" Target="../media/image218.wmf"/><Relationship Id="rId4" Type="http://schemas.openxmlformats.org/officeDocument/2006/relationships/oleObject" Target="../embeddings/oleObject201.bin"/><Relationship Id="rId3" Type="http://schemas.openxmlformats.org/officeDocument/2006/relationships/image" Target="../media/image217.wmf"/><Relationship Id="rId2" Type="http://schemas.openxmlformats.org/officeDocument/2006/relationships/oleObject" Target="../embeddings/oleObject200.bin"/><Relationship Id="rId14" Type="http://schemas.openxmlformats.org/officeDocument/2006/relationships/notesSlide" Target="../notesSlides/notesSlide59.xml"/><Relationship Id="rId13" Type="http://schemas.openxmlformats.org/officeDocument/2006/relationships/vmlDrawing" Target="../drawings/vmlDrawing55.vml"/><Relationship Id="rId12" Type="http://schemas.openxmlformats.org/officeDocument/2006/relationships/slideLayout" Target="../slideLayouts/slideLayout7.xml"/><Relationship Id="rId11" Type="http://schemas.openxmlformats.org/officeDocument/2006/relationships/tags" Target="../tags/tag164.xml"/><Relationship Id="rId10" Type="http://schemas.openxmlformats.org/officeDocument/2006/relationships/image" Target="../media/image220.wmf"/><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9" Type="http://schemas.openxmlformats.org/officeDocument/2006/relationships/image" Target="../media/image26.wmf"/><Relationship Id="rId8" Type="http://schemas.openxmlformats.org/officeDocument/2006/relationships/oleObject" Target="../embeddings/oleObject21.bin"/><Relationship Id="rId7" Type="http://schemas.openxmlformats.org/officeDocument/2006/relationships/image" Target="../media/image25.wmf"/><Relationship Id="rId6" Type="http://schemas.openxmlformats.org/officeDocument/2006/relationships/oleObject" Target="../embeddings/oleObject20.bin"/><Relationship Id="rId5" Type="http://schemas.openxmlformats.org/officeDocument/2006/relationships/image" Target="../media/image24.wmf"/><Relationship Id="rId4" Type="http://schemas.openxmlformats.org/officeDocument/2006/relationships/oleObject" Target="../embeddings/oleObject19.bin"/><Relationship Id="rId3" Type="http://schemas.openxmlformats.org/officeDocument/2006/relationships/image" Target="../media/image23.wmf"/><Relationship Id="rId2" Type="http://schemas.openxmlformats.org/officeDocument/2006/relationships/oleObject" Target="../embeddings/oleObject18.bin"/><Relationship Id="rId13" Type="http://schemas.openxmlformats.org/officeDocument/2006/relationships/notesSlide" Target="../notesSlides/notesSlide6.xml"/><Relationship Id="rId12" Type="http://schemas.openxmlformats.org/officeDocument/2006/relationships/vmlDrawing" Target="../drawings/vmlDrawing5.vml"/><Relationship Id="rId11" Type="http://schemas.openxmlformats.org/officeDocument/2006/relationships/slideLayout" Target="../slideLayouts/slideLayout7.xml"/><Relationship Id="rId10" Type="http://schemas.openxmlformats.org/officeDocument/2006/relationships/tags" Target="../tags/tag111.xml"/><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9" Type="http://schemas.openxmlformats.org/officeDocument/2006/relationships/image" Target="../media/image224.wmf"/><Relationship Id="rId8" Type="http://schemas.openxmlformats.org/officeDocument/2006/relationships/oleObject" Target="../embeddings/oleObject207.bin"/><Relationship Id="rId7" Type="http://schemas.openxmlformats.org/officeDocument/2006/relationships/image" Target="../media/image223.wmf"/><Relationship Id="rId6" Type="http://schemas.openxmlformats.org/officeDocument/2006/relationships/oleObject" Target="../embeddings/oleObject206.bin"/><Relationship Id="rId5" Type="http://schemas.openxmlformats.org/officeDocument/2006/relationships/image" Target="../media/image222.wmf"/><Relationship Id="rId4" Type="http://schemas.openxmlformats.org/officeDocument/2006/relationships/oleObject" Target="../embeddings/oleObject205.bin"/><Relationship Id="rId3" Type="http://schemas.openxmlformats.org/officeDocument/2006/relationships/image" Target="../media/image221.wmf"/><Relationship Id="rId2" Type="http://schemas.openxmlformats.org/officeDocument/2006/relationships/oleObject" Target="../embeddings/oleObject204.bin"/><Relationship Id="rId13" Type="http://schemas.openxmlformats.org/officeDocument/2006/relationships/notesSlide" Target="../notesSlides/notesSlide60.xml"/><Relationship Id="rId12" Type="http://schemas.openxmlformats.org/officeDocument/2006/relationships/vmlDrawing" Target="../drawings/vmlDrawing56.vml"/><Relationship Id="rId11" Type="http://schemas.openxmlformats.org/officeDocument/2006/relationships/slideLayout" Target="../slideLayouts/slideLayout7.xml"/><Relationship Id="rId10" Type="http://schemas.openxmlformats.org/officeDocument/2006/relationships/tags" Target="../tags/tag165.xml"/><Relationship Id="rId1" Type="http://schemas.openxmlformats.org/officeDocument/2006/relationships/image" Target="../media/image5.jpeg"/></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66.xml"/><Relationship Id="rId7" Type="http://schemas.openxmlformats.org/officeDocument/2006/relationships/image" Target="../media/image227.wmf"/><Relationship Id="rId6" Type="http://schemas.openxmlformats.org/officeDocument/2006/relationships/oleObject" Target="../embeddings/oleObject210.bin"/><Relationship Id="rId5" Type="http://schemas.openxmlformats.org/officeDocument/2006/relationships/image" Target="../media/image226.wmf"/><Relationship Id="rId4" Type="http://schemas.openxmlformats.org/officeDocument/2006/relationships/oleObject" Target="../embeddings/oleObject209.bin"/><Relationship Id="rId3" Type="http://schemas.openxmlformats.org/officeDocument/2006/relationships/image" Target="../media/image225.wmf"/><Relationship Id="rId2" Type="http://schemas.openxmlformats.org/officeDocument/2006/relationships/oleObject" Target="../embeddings/oleObject208.bin"/><Relationship Id="rId11" Type="http://schemas.openxmlformats.org/officeDocument/2006/relationships/notesSlide" Target="../notesSlides/notesSlide61.xml"/><Relationship Id="rId10" Type="http://schemas.openxmlformats.org/officeDocument/2006/relationships/vmlDrawing" Target="../drawings/vmlDrawing57.vml"/><Relationship Id="rId1" Type="http://schemas.openxmlformats.org/officeDocument/2006/relationships/image" Target="../media/image5.jpeg"/></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62.xml"/><Relationship Id="rId8" Type="http://schemas.openxmlformats.org/officeDocument/2006/relationships/vmlDrawing" Target="../drawings/vmlDrawing58.vml"/><Relationship Id="rId7" Type="http://schemas.openxmlformats.org/officeDocument/2006/relationships/slideLayout" Target="../slideLayouts/slideLayout7.xml"/><Relationship Id="rId6" Type="http://schemas.openxmlformats.org/officeDocument/2006/relationships/tags" Target="../tags/tag167.xml"/><Relationship Id="rId5" Type="http://schemas.openxmlformats.org/officeDocument/2006/relationships/image" Target="../media/image229.wmf"/><Relationship Id="rId4" Type="http://schemas.openxmlformats.org/officeDocument/2006/relationships/oleObject" Target="../embeddings/oleObject212.bin"/><Relationship Id="rId3" Type="http://schemas.openxmlformats.org/officeDocument/2006/relationships/image" Target="../media/image228.wmf"/><Relationship Id="rId2" Type="http://schemas.openxmlformats.org/officeDocument/2006/relationships/oleObject" Target="../embeddings/oleObject211.bin"/><Relationship Id="rId1" Type="http://schemas.openxmlformats.org/officeDocument/2006/relationships/image" Target="../media/image5.jpeg"/></Relationships>
</file>

<file path=ppt/slides/_rels/slide63.xml.rels><?xml version="1.0" encoding="UTF-8" standalone="yes"?>
<Relationships xmlns="http://schemas.openxmlformats.org/package/2006/relationships"><Relationship Id="rId9" Type="http://schemas.openxmlformats.org/officeDocument/2006/relationships/image" Target="../media/image233.wmf"/><Relationship Id="rId8" Type="http://schemas.openxmlformats.org/officeDocument/2006/relationships/oleObject" Target="../embeddings/oleObject216.bin"/><Relationship Id="rId7" Type="http://schemas.openxmlformats.org/officeDocument/2006/relationships/image" Target="../media/image232.wmf"/><Relationship Id="rId6" Type="http://schemas.openxmlformats.org/officeDocument/2006/relationships/oleObject" Target="../embeddings/oleObject215.bin"/><Relationship Id="rId5" Type="http://schemas.openxmlformats.org/officeDocument/2006/relationships/image" Target="../media/image231.wmf"/><Relationship Id="rId4" Type="http://schemas.openxmlformats.org/officeDocument/2006/relationships/oleObject" Target="../embeddings/oleObject214.bin"/><Relationship Id="rId3" Type="http://schemas.openxmlformats.org/officeDocument/2006/relationships/image" Target="../media/image230.wmf"/><Relationship Id="rId2" Type="http://schemas.openxmlformats.org/officeDocument/2006/relationships/oleObject" Target="../embeddings/oleObject213.bin"/><Relationship Id="rId14" Type="http://schemas.openxmlformats.org/officeDocument/2006/relationships/notesSlide" Target="../notesSlides/notesSlide63.xml"/><Relationship Id="rId13" Type="http://schemas.openxmlformats.org/officeDocument/2006/relationships/vmlDrawing" Target="../drawings/vmlDrawing59.vml"/><Relationship Id="rId12" Type="http://schemas.openxmlformats.org/officeDocument/2006/relationships/slideLayout" Target="../slideLayouts/slideLayout7.xml"/><Relationship Id="rId11" Type="http://schemas.openxmlformats.org/officeDocument/2006/relationships/tags" Target="../tags/tag168.xml"/><Relationship Id="rId10" Type="http://schemas.openxmlformats.org/officeDocument/2006/relationships/image" Target="../media/image234.jpeg"/><Relationship Id="rId1" Type="http://schemas.openxmlformats.org/officeDocument/2006/relationships/image" Target="../media/image5.jpeg"/></Relationships>
</file>

<file path=ppt/slides/_rels/slide64.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image" Target="../media/image234.jpeg"/><Relationship Id="rId7" Type="http://schemas.openxmlformats.org/officeDocument/2006/relationships/image" Target="../media/image233.wmf"/><Relationship Id="rId6" Type="http://schemas.openxmlformats.org/officeDocument/2006/relationships/oleObject" Target="../embeddings/oleObject219.bin"/><Relationship Id="rId5" Type="http://schemas.openxmlformats.org/officeDocument/2006/relationships/image" Target="../media/image236.wmf"/><Relationship Id="rId4" Type="http://schemas.openxmlformats.org/officeDocument/2006/relationships/oleObject" Target="../embeddings/oleObject218.bin"/><Relationship Id="rId3" Type="http://schemas.openxmlformats.org/officeDocument/2006/relationships/image" Target="../media/image235.wmf"/><Relationship Id="rId2" Type="http://schemas.openxmlformats.org/officeDocument/2006/relationships/oleObject" Target="../embeddings/oleObject217.bin"/><Relationship Id="rId12" Type="http://schemas.openxmlformats.org/officeDocument/2006/relationships/notesSlide" Target="../notesSlides/notesSlide64.xml"/><Relationship Id="rId11" Type="http://schemas.openxmlformats.org/officeDocument/2006/relationships/vmlDrawing" Target="../drawings/vmlDrawing60.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223.bin"/><Relationship Id="rId8" Type="http://schemas.openxmlformats.org/officeDocument/2006/relationships/image" Target="../media/image238.wmf"/><Relationship Id="rId7" Type="http://schemas.openxmlformats.org/officeDocument/2006/relationships/oleObject" Target="../embeddings/oleObject222.bin"/><Relationship Id="rId6" Type="http://schemas.openxmlformats.org/officeDocument/2006/relationships/image" Target="../media/image233.wmf"/><Relationship Id="rId5" Type="http://schemas.openxmlformats.org/officeDocument/2006/relationships/oleObject" Target="../embeddings/oleObject221.bin"/><Relationship Id="rId4" Type="http://schemas.openxmlformats.org/officeDocument/2006/relationships/image" Target="../media/image236.wmf"/><Relationship Id="rId3" Type="http://schemas.openxmlformats.org/officeDocument/2006/relationships/oleObject" Target="../embeddings/oleObject220.bin"/><Relationship Id="rId2" Type="http://schemas.openxmlformats.org/officeDocument/2006/relationships/image" Target="../media/image237.jpeg"/><Relationship Id="rId19" Type="http://schemas.openxmlformats.org/officeDocument/2006/relationships/notesSlide" Target="../notesSlides/notesSlide65.xml"/><Relationship Id="rId18" Type="http://schemas.openxmlformats.org/officeDocument/2006/relationships/vmlDrawing" Target="../drawings/vmlDrawing61.vml"/><Relationship Id="rId17" Type="http://schemas.openxmlformats.org/officeDocument/2006/relationships/slideLayout" Target="../slideLayouts/slideLayout7.xml"/><Relationship Id="rId16" Type="http://schemas.openxmlformats.org/officeDocument/2006/relationships/tags" Target="../tags/tag170.xml"/><Relationship Id="rId15" Type="http://schemas.openxmlformats.org/officeDocument/2006/relationships/hyperlink" Target="&#34892;&#12289;&#39547;&#27874;/&#39547;&#27874;1.tlm" TargetMode="External"/><Relationship Id="rId14" Type="http://schemas.openxmlformats.org/officeDocument/2006/relationships/image" Target="../media/image241.wmf"/><Relationship Id="rId13" Type="http://schemas.openxmlformats.org/officeDocument/2006/relationships/oleObject" Target="../embeddings/oleObject225.bin"/><Relationship Id="rId12" Type="http://schemas.openxmlformats.org/officeDocument/2006/relationships/image" Target="../media/image240.wmf"/><Relationship Id="rId11" Type="http://schemas.openxmlformats.org/officeDocument/2006/relationships/oleObject" Target="../embeddings/oleObject224.bin"/><Relationship Id="rId10" Type="http://schemas.openxmlformats.org/officeDocument/2006/relationships/image" Target="../media/image239.wmf"/><Relationship Id="rId1" Type="http://schemas.openxmlformats.org/officeDocument/2006/relationships/image" Target="../media/image5.jpeg"/></Relationships>
</file>

<file path=ppt/slides/_rels/slide66.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image" Target="../media/image244.wmf"/><Relationship Id="rId7" Type="http://schemas.openxmlformats.org/officeDocument/2006/relationships/oleObject" Target="../embeddings/oleObject228.bin"/><Relationship Id="rId6" Type="http://schemas.openxmlformats.org/officeDocument/2006/relationships/hyperlink" Target="&#34892;&#12289;&#39547;&#27874;/&#34892;&#27874;1.tlm" TargetMode="External"/><Relationship Id="rId5" Type="http://schemas.openxmlformats.org/officeDocument/2006/relationships/image" Target="../media/image243.wmf"/><Relationship Id="rId4" Type="http://schemas.openxmlformats.org/officeDocument/2006/relationships/oleObject" Target="../embeddings/oleObject227.bin"/><Relationship Id="rId3" Type="http://schemas.openxmlformats.org/officeDocument/2006/relationships/image" Target="../media/image242.wmf"/><Relationship Id="rId2" Type="http://schemas.openxmlformats.org/officeDocument/2006/relationships/oleObject" Target="../embeddings/oleObject226.bin"/><Relationship Id="rId12" Type="http://schemas.openxmlformats.org/officeDocument/2006/relationships/notesSlide" Target="../notesSlides/notesSlide66.xml"/><Relationship Id="rId11" Type="http://schemas.openxmlformats.org/officeDocument/2006/relationships/vmlDrawing" Target="../drawings/vmlDrawing62.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67.xml"/><Relationship Id="rId8" Type="http://schemas.openxmlformats.org/officeDocument/2006/relationships/vmlDrawing" Target="../drawings/vmlDrawing63.vml"/><Relationship Id="rId7" Type="http://schemas.openxmlformats.org/officeDocument/2006/relationships/slideLayout" Target="../slideLayouts/slideLayout7.xml"/><Relationship Id="rId6" Type="http://schemas.openxmlformats.org/officeDocument/2006/relationships/tags" Target="../tags/tag172.xml"/><Relationship Id="rId5" Type="http://schemas.openxmlformats.org/officeDocument/2006/relationships/image" Target="../media/image246.wmf"/><Relationship Id="rId4" Type="http://schemas.openxmlformats.org/officeDocument/2006/relationships/oleObject" Target="../embeddings/oleObject230.bin"/><Relationship Id="rId3" Type="http://schemas.openxmlformats.org/officeDocument/2006/relationships/image" Target="../media/image245.wmf"/><Relationship Id="rId2" Type="http://schemas.openxmlformats.org/officeDocument/2006/relationships/oleObject" Target="../embeddings/oleObject229.bin"/><Relationship Id="rId1" Type="http://schemas.openxmlformats.org/officeDocument/2006/relationships/image" Target="../media/image5.jpeg"/></Relationships>
</file>

<file path=ppt/slides/_rels/slide68.xml.rels><?xml version="1.0" encoding="UTF-8" standalone="yes"?>
<Relationships xmlns="http://schemas.openxmlformats.org/package/2006/relationships"><Relationship Id="rId9" Type="http://schemas.openxmlformats.org/officeDocument/2006/relationships/notesSlide" Target="../notesSlides/notesSlide68.xml"/><Relationship Id="rId8" Type="http://schemas.openxmlformats.org/officeDocument/2006/relationships/vmlDrawing" Target="../drawings/vmlDrawing64.vml"/><Relationship Id="rId7" Type="http://schemas.openxmlformats.org/officeDocument/2006/relationships/slideLayout" Target="../slideLayouts/slideLayout7.xml"/><Relationship Id="rId6" Type="http://schemas.openxmlformats.org/officeDocument/2006/relationships/tags" Target="../tags/tag173.xml"/><Relationship Id="rId5" Type="http://schemas.openxmlformats.org/officeDocument/2006/relationships/image" Target="../media/image248.wmf"/><Relationship Id="rId4" Type="http://schemas.openxmlformats.org/officeDocument/2006/relationships/oleObject" Target="../embeddings/oleObject232.bin"/><Relationship Id="rId3" Type="http://schemas.openxmlformats.org/officeDocument/2006/relationships/image" Target="../media/image247.wmf"/><Relationship Id="rId2" Type="http://schemas.openxmlformats.org/officeDocument/2006/relationships/oleObject" Target="../embeddings/oleObject231.bin"/><Relationship Id="rId1" Type="http://schemas.openxmlformats.org/officeDocument/2006/relationships/image" Target="../media/image5.jpeg"/></Relationships>
</file>

<file path=ppt/slides/_rels/slide69.xml.rels><?xml version="1.0" encoding="UTF-8" standalone="yes"?>
<Relationships xmlns="http://schemas.openxmlformats.org/package/2006/relationships"><Relationship Id="rId9" Type="http://schemas.openxmlformats.org/officeDocument/2006/relationships/image" Target="../media/image252.wmf"/><Relationship Id="rId8" Type="http://schemas.openxmlformats.org/officeDocument/2006/relationships/oleObject" Target="../embeddings/oleObject236.bin"/><Relationship Id="rId7" Type="http://schemas.openxmlformats.org/officeDocument/2006/relationships/image" Target="../media/image251.wmf"/><Relationship Id="rId6" Type="http://schemas.openxmlformats.org/officeDocument/2006/relationships/oleObject" Target="../embeddings/oleObject235.bin"/><Relationship Id="rId5" Type="http://schemas.openxmlformats.org/officeDocument/2006/relationships/image" Target="../media/image250.wmf"/><Relationship Id="rId4" Type="http://schemas.openxmlformats.org/officeDocument/2006/relationships/oleObject" Target="../embeddings/oleObject234.bin"/><Relationship Id="rId3" Type="http://schemas.openxmlformats.org/officeDocument/2006/relationships/image" Target="../media/image249.wmf"/><Relationship Id="rId2" Type="http://schemas.openxmlformats.org/officeDocument/2006/relationships/oleObject" Target="../embeddings/oleObject233.bin"/><Relationship Id="rId13" Type="http://schemas.openxmlformats.org/officeDocument/2006/relationships/notesSlide" Target="../notesSlides/notesSlide69.xml"/><Relationship Id="rId12" Type="http://schemas.openxmlformats.org/officeDocument/2006/relationships/vmlDrawing" Target="../drawings/vmlDrawing65.vml"/><Relationship Id="rId11" Type="http://schemas.openxmlformats.org/officeDocument/2006/relationships/slideLayout" Target="../slideLayouts/slideLayout7.xml"/><Relationship Id="rId10" Type="http://schemas.openxmlformats.org/officeDocument/2006/relationships/tags" Target="../tags/tag174.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12.xml"/><Relationship Id="rId7" Type="http://schemas.openxmlformats.org/officeDocument/2006/relationships/image" Target="../media/image29.wmf"/><Relationship Id="rId6" Type="http://schemas.openxmlformats.org/officeDocument/2006/relationships/oleObject" Target="../embeddings/oleObject24.bin"/><Relationship Id="rId5" Type="http://schemas.openxmlformats.org/officeDocument/2006/relationships/image" Target="../media/image28.wmf"/><Relationship Id="rId4" Type="http://schemas.openxmlformats.org/officeDocument/2006/relationships/oleObject" Target="../embeddings/oleObject23.bin"/><Relationship Id="rId3" Type="http://schemas.openxmlformats.org/officeDocument/2006/relationships/image" Target="../media/image27.wmf"/><Relationship Id="rId2" Type="http://schemas.openxmlformats.org/officeDocument/2006/relationships/oleObject" Target="../embeddings/oleObject22.bin"/><Relationship Id="rId11" Type="http://schemas.openxmlformats.org/officeDocument/2006/relationships/notesSlide" Target="../notesSlides/notesSlide7.xml"/><Relationship Id="rId10" Type="http://schemas.openxmlformats.org/officeDocument/2006/relationships/vmlDrawing" Target="../drawings/vmlDrawing6.v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9" Type="http://schemas.openxmlformats.org/officeDocument/2006/relationships/image" Target="../media/image256.wmf"/><Relationship Id="rId8" Type="http://schemas.openxmlformats.org/officeDocument/2006/relationships/oleObject" Target="../embeddings/oleObject240.bin"/><Relationship Id="rId7" Type="http://schemas.openxmlformats.org/officeDocument/2006/relationships/image" Target="../media/image255.wmf"/><Relationship Id="rId6" Type="http://schemas.openxmlformats.org/officeDocument/2006/relationships/oleObject" Target="../embeddings/oleObject239.bin"/><Relationship Id="rId5" Type="http://schemas.openxmlformats.org/officeDocument/2006/relationships/image" Target="../media/image254.wmf"/><Relationship Id="rId4" Type="http://schemas.openxmlformats.org/officeDocument/2006/relationships/oleObject" Target="../embeddings/oleObject238.bin"/><Relationship Id="rId3" Type="http://schemas.openxmlformats.org/officeDocument/2006/relationships/image" Target="../media/image253.wmf"/><Relationship Id="rId2" Type="http://schemas.openxmlformats.org/officeDocument/2006/relationships/oleObject" Target="../embeddings/oleObject237.bin"/><Relationship Id="rId15" Type="http://schemas.openxmlformats.org/officeDocument/2006/relationships/notesSlide" Target="../notesSlides/notesSlide70.xml"/><Relationship Id="rId14" Type="http://schemas.openxmlformats.org/officeDocument/2006/relationships/vmlDrawing" Target="../drawings/vmlDrawing66.vml"/><Relationship Id="rId13" Type="http://schemas.openxmlformats.org/officeDocument/2006/relationships/slideLayout" Target="../slideLayouts/slideLayout7.xml"/><Relationship Id="rId12" Type="http://schemas.openxmlformats.org/officeDocument/2006/relationships/tags" Target="../tags/tag175.xml"/><Relationship Id="rId11" Type="http://schemas.openxmlformats.org/officeDocument/2006/relationships/image" Target="../media/image257.wmf"/><Relationship Id="rId10" Type="http://schemas.openxmlformats.org/officeDocument/2006/relationships/oleObject" Target="../embeddings/oleObject241.bin"/><Relationship Id="rId1" Type="http://schemas.openxmlformats.org/officeDocument/2006/relationships/image" Target="../media/image5.jpeg"/></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71.xml"/><Relationship Id="rId8" Type="http://schemas.openxmlformats.org/officeDocument/2006/relationships/vmlDrawing" Target="../drawings/vmlDrawing67.vml"/><Relationship Id="rId7" Type="http://schemas.openxmlformats.org/officeDocument/2006/relationships/slideLayout" Target="../slideLayouts/slideLayout7.xml"/><Relationship Id="rId6" Type="http://schemas.openxmlformats.org/officeDocument/2006/relationships/tags" Target="../tags/tag176.xml"/><Relationship Id="rId5" Type="http://schemas.openxmlformats.org/officeDocument/2006/relationships/image" Target="../media/image259.wmf"/><Relationship Id="rId4" Type="http://schemas.openxmlformats.org/officeDocument/2006/relationships/oleObject" Target="../embeddings/oleObject243.bin"/><Relationship Id="rId3" Type="http://schemas.openxmlformats.org/officeDocument/2006/relationships/image" Target="../media/image258.wmf"/><Relationship Id="rId2" Type="http://schemas.openxmlformats.org/officeDocument/2006/relationships/oleObject" Target="../embeddings/oleObject242.bin"/><Relationship Id="rId1" Type="http://schemas.openxmlformats.org/officeDocument/2006/relationships/image" Target="../media/image5.jpeg"/></Relationships>
</file>

<file path=ppt/slides/_rels/slide72.xml.rels><?xml version="1.0" encoding="UTF-8" standalone="yes"?>
<Relationships xmlns="http://schemas.openxmlformats.org/package/2006/relationships"><Relationship Id="rId9" Type="http://schemas.openxmlformats.org/officeDocument/2006/relationships/image" Target="../media/image263.wmf"/><Relationship Id="rId8" Type="http://schemas.openxmlformats.org/officeDocument/2006/relationships/oleObject" Target="../embeddings/oleObject247.bin"/><Relationship Id="rId7" Type="http://schemas.openxmlformats.org/officeDocument/2006/relationships/image" Target="../media/image262.wmf"/><Relationship Id="rId6" Type="http://schemas.openxmlformats.org/officeDocument/2006/relationships/oleObject" Target="../embeddings/oleObject246.bin"/><Relationship Id="rId5" Type="http://schemas.openxmlformats.org/officeDocument/2006/relationships/image" Target="../media/image261.wmf"/><Relationship Id="rId4" Type="http://schemas.openxmlformats.org/officeDocument/2006/relationships/oleObject" Target="../embeddings/oleObject245.bin"/><Relationship Id="rId3" Type="http://schemas.openxmlformats.org/officeDocument/2006/relationships/image" Target="../media/image260.wmf"/><Relationship Id="rId2" Type="http://schemas.openxmlformats.org/officeDocument/2006/relationships/oleObject" Target="../embeddings/oleObject244.bin"/><Relationship Id="rId15" Type="http://schemas.openxmlformats.org/officeDocument/2006/relationships/notesSlide" Target="../notesSlides/notesSlide72.xml"/><Relationship Id="rId14" Type="http://schemas.openxmlformats.org/officeDocument/2006/relationships/vmlDrawing" Target="../drawings/vmlDrawing68.vml"/><Relationship Id="rId13" Type="http://schemas.openxmlformats.org/officeDocument/2006/relationships/slideLayout" Target="../slideLayouts/slideLayout7.xml"/><Relationship Id="rId12" Type="http://schemas.openxmlformats.org/officeDocument/2006/relationships/tags" Target="../tags/tag177.xml"/><Relationship Id="rId11" Type="http://schemas.openxmlformats.org/officeDocument/2006/relationships/image" Target="../media/image264.wmf"/><Relationship Id="rId10" Type="http://schemas.openxmlformats.org/officeDocument/2006/relationships/oleObject" Target="../embeddings/oleObject248.bin"/><Relationship Id="rId1" Type="http://schemas.openxmlformats.org/officeDocument/2006/relationships/image" Target="../media/image5.jpeg"/></Relationships>
</file>

<file path=ppt/slides/_rels/slide73.xml.rels><?xml version="1.0" encoding="UTF-8" standalone="yes"?>
<Relationships xmlns="http://schemas.openxmlformats.org/package/2006/relationships"><Relationship Id="rId9" Type="http://schemas.openxmlformats.org/officeDocument/2006/relationships/vmlDrawing" Target="../drawings/vmlDrawing69.vml"/><Relationship Id="rId8" Type="http://schemas.openxmlformats.org/officeDocument/2006/relationships/slideLayout" Target="../slideLayouts/slideLayout7.xml"/><Relationship Id="rId7" Type="http://schemas.openxmlformats.org/officeDocument/2006/relationships/tags" Target="../tags/tag178.xml"/><Relationship Id="rId6" Type="http://schemas.openxmlformats.org/officeDocument/2006/relationships/image" Target="../media/image267.jpeg"/><Relationship Id="rId5" Type="http://schemas.openxmlformats.org/officeDocument/2006/relationships/image" Target="../media/image266.wmf"/><Relationship Id="rId4" Type="http://schemas.openxmlformats.org/officeDocument/2006/relationships/oleObject" Target="../embeddings/oleObject250.bin"/><Relationship Id="rId3" Type="http://schemas.openxmlformats.org/officeDocument/2006/relationships/image" Target="../media/image265.wmf"/><Relationship Id="rId2" Type="http://schemas.openxmlformats.org/officeDocument/2006/relationships/oleObject" Target="../embeddings/oleObject249.bin"/><Relationship Id="rId10" Type="http://schemas.openxmlformats.org/officeDocument/2006/relationships/notesSlide" Target="../notesSlides/notesSlide73.xml"/><Relationship Id="rId1" Type="http://schemas.openxmlformats.org/officeDocument/2006/relationships/image" Target="../media/image5.jpeg"/></Relationships>
</file>

<file path=ppt/slides/_rels/slide74.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image" Target="../media/image270.wmf"/><Relationship Id="rId7" Type="http://schemas.openxmlformats.org/officeDocument/2006/relationships/oleObject" Target="../embeddings/oleObject253.bin"/><Relationship Id="rId6" Type="http://schemas.openxmlformats.org/officeDocument/2006/relationships/image" Target="../media/image269.wmf"/><Relationship Id="rId5" Type="http://schemas.openxmlformats.org/officeDocument/2006/relationships/oleObject" Target="../embeddings/oleObject252.bin"/><Relationship Id="rId4" Type="http://schemas.openxmlformats.org/officeDocument/2006/relationships/image" Target="../media/image268.wmf"/><Relationship Id="rId3" Type="http://schemas.openxmlformats.org/officeDocument/2006/relationships/oleObject" Target="../embeddings/oleObject251.bin"/><Relationship Id="rId2" Type="http://schemas.openxmlformats.org/officeDocument/2006/relationships/image" Target="../media/image267.jpeg"/><Relationship Id="rId12" Type="http://schemas.openxmlformats.org/officeDocument/2006/relationships/notesSlide" Target="../notesSlides/notesSlide74.xml"/><Relationship Id="rId11" Type="http://schemas.openxmlformats.org/officeDocument/2006/relationships/vmlDrawing" Target="../drawings/vmlDrawing70.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75.xml.rels><?xml version="1.0" encoding="UTF-8" standalone="yes"?>
<Relationships xmlns="http://schemas.openxmlformats.org/package/2006/relationships"><Relationship Id="rId9" Type="http://schemas.openxmlformats.org/officeDocument/2006/relationships/image" Target="../media/image274.wmf"/><Relationship Id="rId8" Type="http://schemas.openxmlformats.org/officeDocument/2006/relationships/oleObject" Target="../embeddings/oleObject257.bin"/><Relationship Id="rId7" Type="http://schemas.openxmlformats.org/officeDocument/2006/relationships/image" Target="../media/image273.wmf"/><Relationship Id="rId6" Type="http://schemas.openxmlformats.org/officeDocument/2006/relationships/oleObject" Target="../embeddings/oleObject256.bin"/><Relationship Id="rId5" Type="http://schemas.openxmlformats.org/officeDocument/2006/relationships/image" Target="../media/image272.wmf"/><Relationship Id="rId4" Type="http://schemas.openxmlformats.org/officeDocument/2006/relationships/oleObject" Target="../embeddings/oleObject255.bin"/><Relationship Id="rId3" Type="http://schemas.openxmlformats.org/officeDocument/2006/relationships/image" Target="../media/image271.wmf"/><Relationship Id="rId2" Type="http://schemas.openxmlformats.org/officeDocument/2006/relationships/oleObject" Target="../embeddings/oleObject254.bin"/><Relationship Id="rId15" Type="http://schemas.openxmlformats.org/officeDocument/2006/relationships/notesSlide" Target="../notesSlides/notesSlide75.xml"/><Relationship Id="rId14" Type="http://schemas.openxmlformats.org/officeDocument/2006/relationships/vmlDrawing" Target="../drawings/vmlDrawing71.vml"/><Relationship Id="rId13" Type="http://schemas.openxmlformats.org/officeDocument/2006/relationships/slideLayout" Target="../slideLayouts/slideLayout7.xml"/><Relationship Id="rId12" Type="http://schemas.openxmlformats.org/officeDocument/2006/relationships/tags" Target="../tags/tag180.xml"/><Relationship Id="rId11" Type="http://schemas.openxmlformats.org/officeDocument/2006/relationships/image" Target="../media/image275.wmf"/><Relationship Id="rId10" Type="http://schemas.openxmlformats.org/officeDocument/2006/relationships/oleObject" Target="../embeddings/oleObject258.bin"/><Relationship Id="rId1" Type="http://schemas.openxmlformats.org/officeDocument/2006/relationships/image" Target="../media/image5.jpeg"/></Relationships>
</file>

<file path=ppt/slides/_rels/slide76.xml.rels><?xml version="1.0" encoding="UTF-8" standalone="yes"?>
<Relationships xmlns="http://schemas.openxmlformats.org/package/2006/relationships"><Relationship Id="rId9" Type="http://schemas.openxmlformats.org/officeDocument/2006/relationships/notesSlide" Target="../notesSlides/notesSlide76.xml"/><Relationship Id="rId8" Type="http://schemas.openxmlformats.org/officeDocument/2006/relationships/vmlDrawing" Target="../drawings/vmlDrawing72.vml"/><Relationship Id="rId7" Type="http://schemas.openxmlformats.org/officeDocument/2006/relationships/slideLayout" Target="../slideLayouts/slideLayout7.xml"/><Relationship Id="rId6" Type="http://schemas.openxmlformats.org/officeDocument/2006/relationships/tags" Target="../tags/tag181.xml"/><Relationship Id="rId5" Type="http://schemas.openxmlformats.org/officeDocument/2006/relationships/image" Target="../media/image277.wmf"/><Relationship Id="rId4" Type="http://schemas.openxmlformats.org/officeDocument/2006/relationships/oleObject" Target="../embeddings/oleObject260.bin"/><Relationship Id="rId3" Type="http://schemas.openxmlformats.org/officeDocument/2006/relationships/image" Target="../media/image276.wmf"/><Relationship Id="rId2" Type="http://schemas.openxmlformats.org/officeDocument/2006/relationships/oleObject" Target="../embeddings/oleObject259.bin"/><Relationship Id="rId1" Type="http://schemas.openxmlformats.org/officeDocument/2006/relationships/image" Target="../media/image5.jpeg"/></Relationships>
</file>

<file path=ppt/slides/_rels/slide77.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image" Target="../media/image281.wmf"/><Relationship Id="rId7" Type="http://schemas.openxmlformats.org/officeDocument/2006/relationships/oleObject" Target="../embeddings/oleObject263.bin"/><Relationship Id="rId6" Type="http://schemas.openxmlformats.org/officeDocument/2006/relationships/image" Target="../media/image280.jpeg"/><Relationship Id="rId5" Type="http://schemas.openxmlformats.org/officeDocument/2006/relationships/image" Target="../media/image279.wmf"/><Relationship Id="rId4" Type="http://schemas.openxmlformats.org/officeDocument/2006/relationships/oleObject" Target="../embeddings/oleObject262.bin"/><Relationship Id="rId3" Type="http://schemas.openxmlformats.org/officeDocument/2006/relationships/image" Target="../media/image278.wmf"/><Relationship Id="rId2" Type="http://schemas.openxmlformats.org/officeDocument/2006/relationships/oleObject" Target="../embeddings/oleObject261.bin"/><Relationship Id="rId12" Type="http://schemas.openxmlformats.org/officeDocument/2006/relationships/notesSlide" Target="../notesSlides/notesSlide77.xml"/><Relationship Id="rId11" Type="http://schemas.openxmlformats.org/officeDocument/2006/relationships/vmlDrawing" Target="../drawings/vmlDrawing73.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78.xml.rels><?xml version="1.0" encoding="UTF-8" standalone="yes"?>
<Relationships xmlns="http://schemas.openxmlformats.org/package/2006/relationships"><Relationship Id="rId9" Type="http://schemas.openxmlformats.org/officeDocument/2006/relationships/image" Target="../media/image285.wmf"/><Relationship Id="rId8" Type="http://schemas.openxmlformats.org/officeDocument/2006/relationships/oleObject" Target="../embeddings/oleObject267.bin"/><Relationship Id="rId7" Type="http://schemas.openxmlformats.org/officeDocument/2006/relationships/image" Target="../media/image284.wmf"/><Relationship Id="rId6" Type="http://schemas.openxmlformats.org/officeDocument/2006/relationships/oleObject" Target="../embeddings/oleObject266.bin"/><Relationship Id="rId5" Type="http://schemas.openxmlformats.org/officeDocument/2006/relationships/image" Target="../media/image283.wmf"/><Relationship Id="rId4" Type="http://schemas.openxmlformats.org/officeDocument/2006/relationships/oleObject" Target="../embeddings/oleObject265.bin"/><Relationship Id="rId3" Type="http://schemas.openxmlformats.org/officeDocument/2006/relationships/image" Target="../media/image282.wmf"/><Relationship Id="rId2" Type="http://schemas.openxmlformats.org/officeDocument/2006/relationships/oleObject" Target="../embeddings/oleObject264.bin"/><Relationship Id="rId17" Type="http://schemas.openxmlformats.org/officeDocument/2006/relationships/notesSlide" Target="../notesSlides/notesSlide78.xml"/><Relationship Id="rId16" Type="http://schemas.openxmlformats.org/officeDocument/2006/relationships/vmlDrawing" Target="../drawings/vmlDrawing74.vml"/><Relationship Id="rId15" Type="http://schemas.openxmlformats.org/officeDocument/2006/relationships/slideLayout" Target="../slideLayouts/slideLayout7.xml"/><Relationship Id="rId14" Type="http://schemas.openxmlformats.org/officeDocument/2006/relationships/tags" Target="../tags/tag183.xml"/><Relationship Id="rId13" Type="http://schemas.openxmlformats.org/officeDocument/2006/relationships/image" Target="../media/image287.wmf"/><Relationship Id="rId12" Type="http://schemas.openxmlformats.org/officeDocument/2006/relationships/oleObject" Target="../embeddings/oleObject269.bin"/><Relationship Id="rId11" Type="http://schemas.openxmlformats.org/officeDocument/2006/relationships/image" Target="../media/image286.wmf"/><Relationship Id="rId10" Type="http://schemas.openxmlformats.org/officeDocument/2006/relationships/oleObject" Target="../embeddings/oleObject268.bin"/><Relationship Id="rId1" Type="http://schemas.openxmlformats.org/officeDocument/2006/relationships/image" Target="../media/image5.jpeg"/></Relationships>
</file>

<file path=ppt/slides/_rels/slide79.xml.rels><?xml version="1.0" encoding="UTF-8" standalone="yes"?>
<Relationships xmlns="http://schemas.openxmlformats.org/package/2006/relationships"><Relationship Id="rId9" Type="http://schemas.openxmlformats.org/officeDocument/2006/relationships/image" Target="../media/image291.wmf"/><Relationship Id="rId8" Type="http://schemas.openxmlformats.org/officeDocument/2006/relationships/oleObject" Target="../embeddings/oleObject273.bin"/><Relationship Id="rId7" Type="http://schemas.openxmlformats.org/officeDocument/2006/relationships/image" Target="../media/image290.wmf"/><Relationship Id="rId6" Type="http://schemas.openxmlformats.org/officeDocument/2006/relationships/oleObject" Target="../embeddings/oleObject272.bin"/><Relationship Id="rId5" Type="http://schemas.openxmlformats.org/officeDocument/2006/relationships/image" Target="../media/image289.wmf"/><Relationship Id="rId4" Type="http://schemas.openxmlformats.org/officeDocument/2006/relationships/oleObject" Target="../embeddings/oleObject271.bin"/><Relationship Id="rId3" Type="http://schemas.openxmlformats.org/officeDocument/2006/relationships/image" Target="../media/image288.wmf"/><Relationship Id="rId2" Type="http://schemas.openxmlformats.org/officeDocument/2006/relationships/oleObject" Target="../embeddings/oleObject270.bin"/><Relationship Id="rId13" Type="http://schemas.openxmlformats.org/officeDocument/2006/relationships/notesSlide" Target="../notesSlides/notesSlide79.xml"/><Relationship Id="rId12" Type="http://schemas.openxmlformats.org/officeDocument/2006/relationships/vmlDrawing" Target="../drawings/vmlDrawing75.vml"/><Relationship Id="rId11" Type="http://schemas.openxmlformats.org/officeDocument/2006/relationships/slideLayout" Target="../slideLayouts/slideLayout7.xml"/><Relationship Id="rId10" Type="http://schemas.openxmlformats.org/officeDocument/2006/relationships/tags" Target="../tags/tag184.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9" Type="http://schemas.openxmlformats.org/officeDocument/2006/relationships/image" Target="../media/image33.wmf"/><Relationship Id="rId8" Type="http://schemas.openxmlformats.org/officeDocument/2006/relationships/oleObject" Target="../embeddings/oleObject28.bin"/><Relationship Id="rId7" Type="http://schemas.openxmlformats.org/officeDocument/2006/relationships/image" Target="../media/image32.wmf"/><Relationship Id="rId6" Type="http://schemas.openxmlformats.org/officeDocument/2006/relationships/oleObject" Target="../embeddings/oleObject27.bin"/><Relationship Id="rId5" Type="http://schemas.openxmlformats.org/officeDocument/2006/relationships/image" Target="../media/image31.wmf"/><Relationship Id="rId4" Type="http://schemas.openxmlformats.org/officeDocument/2006/relationships/oleObject" Target="../embeddings/oleObject26.bin"/><Relationship Id="rId3" Type="http://schemas.openxmlformats.org/officeDocument/2006/relationships/image" Target="../media/image30.wmf"/><Relationship Id="rId2" Type="http://schemas.openxmlformats.org/officeDocument/2006/relationships/oleObject" Target="../embeddings/oleObject25.bin"/><Relationship Id="rId13" Type="http://schemas.openxmlformats.org/officeDocument/2006/relationships/notesSlide" Target="../notesSlides/notesSlide8.xml"/><Relationship Id="rId12" Type="http://schemas.openxmlformats.org/officeDocument/2006/relationships/vmlDrawing" Target="../drawings/vmlDrawing7.vml"/><Relationship Id="rId11" Type="http://schemas.openxmlformats.org/officeDocument/2006/relationships/slideLayout" Target="../slideLayouts/slideLayout7.xml"/><Relationship Id="rId10" Type="http://schemas.openxmlformats.org/officeDocument/2006/relationships/tags" Target="../tags/tag113.xml"/><Relationship Id="rId1" Type="http://schemas.openxmlformats.org/officeDocument/2006/relationships/image" Target="../media/image5.jpe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slideLayout" Target="../slideLayouts/slideLayout7.xml"/><Relationship Id="rId3" Type="http://schemas.openxmlformats.org/officeDocument/2006/relationships/tags" Target="../tags/tag185.xml"/><Relationship Id="rId2" Type="http://schemas.openxmlformats.org/officeDocument/2006/relationships/image" Target="../media/image292.jpeg"/><Relationship Id="rId1" Type="http://schemas.openxmlformats.org/officeDocument/2006/relationships/image" Target="../media/image5.jpeg"/></Relationships>
</file>

<file path=ppt/slides/_rels/slide81.xml.rels><?xml version="1.0" encoding="UTF-8" standalone="yes"?>
<Relationships xmlns="http://schemas.openxmlformats.org/package/2006/relationships"><Relationship Id="rId9" Type="http://schemas.openxmlformats.org/officeDocument/2006/relationships/image" Target="../media/image296.wmf"/><Relationship Id="rId8" Type="http://schemas.openxmlformats.org/officeDocument/2006/relationships/oleObject" Target="../embeddings/oleObject277.bin"/><Relationship Id="rId7" Type="http://schemas.openxmlformats.org/officeDocument/2006/relationships/image" Target="../media/image295.wmf"/><Relationship Id="rId6" Type="http://schemas.openxmlformats.org/officeDocument/2006/relationships/oleObject" Target="../embeddings/oleObject276.bin"/><Relationship Id="rId5" Type="http://schemas.openxmlformats.org/officeDocument/2006/relationships/image" Target="../media/image294.wmf"/><Relationship Id="rId4" Type="http://schemas.openxmlformats.org/officeDocument/2006/relationships/oleObject" Target="../embeddings/oleObject275.bin"/><Relationship Id="rId3" Type="http://schemas.openxmlformats.org/officeDocument/2006/relationships/image" Target="../media/image293.wmf"/><Relationship Id="rId2" Type="http://schemas.openxmlformats.org/officeDocument/2006/relationships/oleObject" Target="../embeddings/oleObject274.bin"/><Relationship Id="rId15" Type="http://schemas.openxmlformats.org/officeDocument/2006/relationships/notesSlide" Target="../notesSlides/notesSlide81.xml"/><Relationship Id="rId14" Type="http://schemas.openxmlformats.org/officeDocument/2006/relationships/vmlDrawing" Target="../drawings/vmlDrawing76.vml"/><Relationship Id="rId13" Type="http://schemas.openxmlformats.org/officeDocument/2006/relationships/slideLayout" Target="../slideLayouts/slideLayout7.xml"/><Relationship Id="rId12" Type="http://schemas.openxmlformats.org/officeDocument/2006/relationships/tags" Target="../tags/tag186.xml"/><Relationship Id="rId11" Type="http://schemas.openxmlformats.org/officeDocument/2006/relationships/image" Target="../media/image298.wmf"/><Relationship Id="rId10" Type="http://schemas.openxmlformats.org/officeDocument/2006/relationships/image" Target="../media/image297.jpeg"/><Relationship Id="rId1" Type="http://schemas.openxmlformats.org/officeDocument/2006/relationships/image" Target="../media/image5.jpe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slideLayout" Target="../slideLayouts/slideLayout7.xml"/><Relationship Id="rId4" Type="http://schemas.openxmlformats.org/officeDocument/2006/relationships/tags" Target="../tags/tag187.xml"/><Relationship Id="rId3" Type="http://schemas.openxmlformats.org/officeDocument/2006/relationships/image" Target="../media/image298.wmf"/><Relationship Id="rId2" Type="http://schemas.openxmlformats.org/officeDocument/2006/relationships/image" Target="../media/image297.jpeg"/><Relationship Id="rId1" Type="http://schemas.openxmlformats.org/officeDocument/2006/relationships/image" Target="../media/image5.jpe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83.xml"/><Relationship Id="rId4" Type="http://schemas.openxmlformats.org/officeDocument/2006/relationships/slideLayout" Target="../slideLayouts/slideLayout7.xml"/><Relationship Id="rId3" Type="http://schemas.openxmlformats.org/officeDocument/2006/relationships/tags" Target="../tags/tag188.xml"/><Relationship Id="rId2" Type="http://schemas.openxmlformats.org/officeDocument/2006/relationships/image" Target="../media/image299.jpeg"/><Relationship Id="rId1" Type="http://schemas.openxmlformats.org/officeDocument/2006/relationships/image" Target="../media/image5.jpeg"/></Relationships>
</file>

<file path=ppt/slides/_rels/slide84.xml.rels><?xml version="1.0" encoding="UTF-8" standalone="yes"?>
<Relationships xmlns="http://schemas.openxmlformats.org/package/2006/relationships"><Relationship Id="rId9" Type="http://schemas.openxmlformats.org/officeDocument/2006/relationships/image" Target="../media/image303.wmf"/><Relationship Id="rId8" Type="http://schemas.openxmlformats.org/officeDocument/2006/relationships/oleObject" Target="../embeddings/oleObject281.bin"/><Relationship Id="rId7" Type="http://schemas.openxmlformats.org/officeDocument/2006/relationships/image" Target="../media/image302.wmf"/><Relationship Id="rId6" Type="http://schemas.openxmlformats.org/officeDocument/2006/relationships/oleObject" Target="../embeddings/oleObject280.bin"/><Relationship Id="rId5" Type="http://schemas.openxmlformats.org/officeDocument/2006/relationships/image" Target="../media/image301.wmf"/><Relationship Id="rId4" Type="http://schemas.openxmlformats.org/officeDocument/2006/relationships/oleObject" Target="../embeddings/oleObject279.bin"/><Relationship Id="rId3" Type="http://schemas.openxmlformats.org/officeDocument/2006/relationships/image" Target="../media/image300.wmf"/><Relationship Id="rId2" Type="http://schemas.openxmlformats.org/officeDocument/2006/relationships/oleObject" Target="../embeddings/oleObject278.bin"/><Relationship Id="rId17" Type="http://schemas.openxmlformats.org/officeDocument/2006/relationships/notesSlide" Target="../notesSlides/notesSlide84.xml"/><Relationship Id="rId16" Type="http://schemas.openxmlformats.org/officeDocument/2006/relationships/vmlDrawing" Target="../drawings/vmlDrawing77.vml"/><Relationship Id="rId15" Type="http://schemas.openxmlformats.org/officeDocument/2006/relationships/slideLayout" Target="../slideLayouts/slideLayout7.xml"/><Relationship Id="rId14" Type="http://schemas.openxmlformats.org/officeDocument/2006/relationships/tags" Target="../tags/tag189.xml"/><Relationship Id="rId13" Type="http://schemas.openxmlformats.org/officeDocument/2006/relationships/image" Target="../media/image305.wmf"/><Relationship Id="rId12" Type="http://schemas.openxmlformats.org/officeDocument/2006/relationships/oleObject" Target="../embeddings/oleObject283.bin"/><Relationship Id="rId11" Type="http://schemas.openxmlformats.org/officeDocument/2006/relationships/image" Target="../media/image304.wmf"/><Relationship Id="rId10" Type="http://schemas.openxmlformats.org/officeDocument/2006/relationships/oleObject" Target="../embeddings/oleObject282.bin"/><Relationship Id="rId1" Type="http://schemas.openxmlformats.org/officeDocument/2006/relationships/image" Target="../media/image5.jpeg"/></Relationships>
</file>

<file path=ppt/slides/_rels/slide85.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image" Target="../media/image309.jpeg"/><Relationship Id="rId7" Type="http://schemas.openxmlformats.org/officeDocument/2006/relationships/image" Target="../media/image308.wmf"/><Relationship Id="rId6" Type="http://schemas.openxmlformats.org/officeDocument/2006/relationships/oleObject" Target="../embeddings/oleObject286.bin"/><Relationship Id="rId5" Type="http://schemas.openxmlformats.org/officeDocument/2006/relationships/image" Target="../media/image307.wmf"/><Relationship Id="rId4" Type="http://schemas.openxmlformats.org/officeDocument/2006/relationships/oleObject" Target="../embeddings/oleObject285.bin"/><Relationship Id="rId3" Type="http://schemas.openxmlformats.org/officeDocument/2006/relationships/image" Target="../media/image306.wmf"/><Relationship Id="rId2" Type="http://schemas.openxmlformats.org/officeDocument/2006/relationships/oleObject" Target="../embeddings/oleObject284.bin"/><Relationship Id="rId12" Type="http://schemas.openxmlformats.org/officeDocument/2006/relationships/notesSlide" Target="../notesSlides/notesSlide85.xml"/><Relationship Id="rId11" Type="http://schemas.openxmlformats.org/officeDocument/2006/relationships/vmlDrawing" Target="../drawings/vmlDrawing78.v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8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91.xml"/><Relationship Id="rId7" Type="http://schemas.openxmlformats.org/officeDocument/2006/relationships/image" Target="../media/image312.wmf"/><Relationship Id="rId6" Type="http://schemas.openxmlformats.org/officeDocument/2006/relationships/oleObject" Target="../embeddings/oleObject289.bin"/><Relationship Id="rId5" Type="http://schemas.openxmlformats.org/officeDocument/2006/relationships/image" Target="../media/image311.wmf"/><Relationship Id="rId4" Type="http://schemas.openxmlformats.org/officeDocument/2006/relationships/oleObject" Target="../embeddings/oleObject288.bin"/><Relationship Id="rId3" Type="http://schemas.openxmlformats.org/officeDocument/2006/relationships/image" Target="../media/image310.wmf"/><Relationship Id="rId2" Type="http://schemas.openxmlformats.org/officeDocument/2006/relationships/oleObject" Target="../embeddings/oleObject287.bin"/><Relationship Id="rId11" Type="http://schemas.openxmlformats.org/officeDocument/2006/relationships/notesSlide" Target="../notesSlides/notesSlide86.xml"/><Relationship Id="rId10" Type="http://schemas.openxmlformats.org/officeDocument/2006/relationships/vmlDrawing" Target="../drawings/vmlDrawing79.vml"/><Relationship Id="rId1" Type="http://schemas.openxmlformats.org/officeDocument/2006/relationships/image" Target="../media/image5.jpeg"/></Relationships>
</file>

<file path=ppt/slides/_rels/slide87.xml.rels><?xml version="1.0" encoding="UTF-8" standalone="yes"?>
<Relationships xmlns="http://schemas.openxmlformats.org/package/2006/relationships"><Relationship Id="rId9" Type="http://schemas.openxmlformats.org/officeDocument/2006/relationships/image" Target="../media/image316.wmf"/><Relationship Id="rId8" Type="http://schemas.openxmlformats.org/officeDocument/2006/relationships/oleObject" Target="../embeddings/oleObject293.bin"/><Relationship Id="rId7" Type="http://schemas.openxmlformats.org/officeDocument/2006/relationships/image" Target="../media/image315.wmf"/><Relationship Id="rId6" Type="http://schemas.openxmlformats.org/officeDocument/2006/relationships/oleObject" Target="../embeddings/oleObject292.bin"/><Relationship Id="rId5" Type="http://schemas.openxmlformats.org/officeDocument/2006/relationships/image" Target="../media/image314.wmf"/><Relationship Id="rId4" Type="http://schemas.openxmlformats.org/officeDocument/2006/relationships/oleObject" Target="../embeddings/oleObject291.bin"/><Relationship Id="rId3" Type="http://schemas.openxmlformats.org/officeDocument/2006/relationships/image" Target="../media/image313.wmf"/><Relationship Id="rId2" Type="http://schemas.openxmlformats.org/officeDocument/2006/relationships/oleObject" Target="../embeddings/oleObject290.bin"/><Relationship Id="rId19" Type="http://schemas.openxmlformats.org/officeDocument/2006/relationships/notesSlide" Target="../notesSlides/notesSlide87.xml"/><Relationship Id="rId18" Type="http://schemas.openxmlformats.org/officeDocument/2006/relationships/vmlDrawing" Target="../drawings/vmlDrawing80.vml"/><Relationship Id="rId17" Type="http://schemas.openxmlformats.org/officeDocument/2006/relationships/slideLayout" Target="../slideLayouts/slideLayout7.xml"/><Relationship Id="rId16" Type="http://schemas.openxmlformats.org/officeDocument/2006/relationships/tags" Target="../tags/tag192.xml"/><Relationship Id="rId15" Type="http://schemas.openxmlformats.org/officeDocument/2006/relationships/image" Target="../media/image319.wmf"/><Relationship Id="rId14" Type="http://schemas.openxmlformats.org/officeDocument/2006/relationships/oleObject" Target="../embeddings/oleObject296.bin"/><Relationship Id="rId13" Type="http://schemas.openxmlformats.org/officeDocument/2006/relationships/image" Target="../media/image318.wmf"/><Relationship Id="rId12" Type="http://schemas.openxmlformats.org/officeDocument/2006/relationships/oleObject" Target="../embeddings/oleObject295.bin"/><Relationship Id="rId11" Type="http://schemas.openxmlformats.org/officeDocument/2006/relationships/image" Target="../media/image317.wmf"/><Relationship Id="rId10" Type="http://schemas.openxmlformats.org/officeDocument/2006/relationships/oleObject" Target="../embeddings/oleObject294.bin"/><Relationship Id="rId1" Type="http://schemas.openxmlformats.org/officeDocument/2006/relationships/image" Target="../media/image5.jpeg"/></Relationships>
</file>

<file path=ppt/slides/_rels/slide8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93.xml"/><Relationship Id="rId7" Type="http://schemas.openxmlformats.org/officeDocument/2006/relationships/image" Target="../media/image322.png"/><Relationship Id="rId6" Type="http://schemas.openxmlformats.org/officeDocument/2006/relationships/image" Target="../media/image321.png"/><Relationship Id="rId5" Type="http://schemas.openxmlformats.org/officeDocument/2006/relationships/image" Target="../media/image320.wmf"/><Relationship Id="rId4" Type="http://schemas.openxmlformats.org/officeDocument/2006/relationships/oleObject" Target="../embeddings/oleObject298.bin"/><Relationship Id="rId3" Type="http://schemas.openxmlformats.org/officeDocument/2006/relationships/image" Target="../media/image313.wmf"/><Relationship Id="rId2" Type="http://schemas.openxmlformats.org/officeDocument/2006/relationships/oleObject" Target="../embeddings/oleObject297.bin"/><Relationship Id="rId11" Type="http://schemas.openxmlformats.org/officeDocument/2006/relationships/notesSlide" Target="../notesSlides/notesSlide88.xml"/><Relationship Id="rId10" Type="http://schemas.openxmlformats.org/officeDocument/2006/relationships/vmlDrawing" Target="../drawings/vmlDrawing81.vml"/><Relationship Id="rId1" Type="http://schemas.openxmlformats.org/officeDocument/2006/relationships/image" Target="../media/image5.jpeg"/></Relationships>
</file>

<file path=ppt/slides/_rels/slide89.xml.rels><?xml version="1.0" encoding="UTF-8" standalone="yes"?>
<Relationships xmlns="http://schemas.openxmlformats.org/package/2006/relationships"><Relationship Id="rId9" Type="http://schemas.openxmlformats.org/officeDocument/2006/relationships/notesSlide" Target="../notesSlides/notesSlide89.xml"/><Relationship Id="rId8" Type="http://schemas.openxmlformats.org/officeDocument/2006/relationships/vmlDrawing" Target="../drawings/vmlDrawing82.vml"/><Relationship Id="rId7" Type="http://schemas.openxmlformats.org/officeDocument/2006/relationships/slideLayout" Target="../slideLayouts/slideLayout7.xml"/><Relationship Id="rId6" Type="http://schemas.openxmlformats.org/officeDocument/2006/relationships/tags" Target="../tags/tag194.xml"/><Relationship Id="rId5" Type="http://schemas.openxmlformats.org/officeDocument/2006/relationships/image" Target="../media/image323.wmf"/><Relationship Id="rId4" Type="http://schemas.openxmlformats.org/officeDocument/2006/relationships/oleObject" Target="../embeddings/oleObject300.bin"/><Relationship Id="rId3" Type="http://schemas.openxmlformats.org/officeDocument/2006/relationships/image" Target="../media/image313.wmf"/><Relationship Id="rId2" Type="http://schemas.openxmlformats.org/officeDocument/2006/relationships/oleObject" Target="../embeddings/oleObject299.bin"/><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9" Type="http://schemas.openxmlformats.org/officeDocument/2006/relationships/image" Target="../media/image36.wmf"/><Relationship Id="rId8" Type="http://schemas.openxmlformats.org/officeDocument/2006/relationships/oleObject" Target="../embeddings/oleObject32.bin"/><Relationship Id="rId7" Type="http://schemas.openxmlformats.org/officeDocument/2006/relationships/image" Target="../media/image32.wmf"/><Relationship Id="rId6" Type="http://schemas.openxmlformats.org/officeDocument/2006/relationships/oleObject" Target="../embeddings/oleObject31.bin"/><Relationship Id="rId5" Type="http://schemas.openxmlformats.org/officeDocument/2006/relationships/image" Target="../media/image35.wmf"/><Relationship Id="rId4" Type="http://schemas.openxmlformats.org/officeDocument/2006/relationships/oleObject" Target="../embeddings/oleObject30.bin"/><Relationship Id="rId3" Type="http://schemas.openxmlformats.org/officeDocument/2006/relationships/image" Target="../media/image34.wmf"/><Relationship Id="rId2" Type="http://schemas.openxmlformats.org/officeDocument/2006/relationships/oleObject" Target="../embeddings/oleObject29.bin"/><Relationship Id="rId13" Type="http://schemas.openxmlformats.org/officeDocument/2006/relationships/notesSlide" Target="../notesSlides/notesSlide9.xml"/><Relationship Id="rId12" Type="http://schemas.openxmlformats.org/officeDocument/2006/relationships/vmlDrawing" Target="../drawings/vmlDrawing8.vml"/><Relationship Id="rId11" Type="http://schemas.openxmlformats.org/officeDocument/2006/relationships/slideLayout" Target="../slideLayouts/slideLayout7.xml"/><Relationship Id="rId10" Type="http://schemas.openxmlformats.org/officeDocument/2006/relationships/tags" Target="../tags/tag114.xml"/><Relationship Id="rId1" Type="http://schemas.openxmlformats.org/officeDocument/2006/relationships/image" Target="../media/image5.jpeg"/></Relationships>
</file>

<file path=ppt/slides/_rels/slide90.xml.rels><?xml version="1.0" encoding="UTF-8" standalone="yes"?>
<Relationships xmlns="http://schemas.openxmlformats.org/package/2006/relationships"><Relationship Id="rId9" Type="http://schemas.openxmlformats.org/officeDocument/2006/relationships/image" Target="../media/image327.wmf"/><Relationship Id="rId8" Type="http://schemas.openxmlformats.org/officeDocument/2006/relationships/oleObject" Target="../embeddings/oleObject304.bin"/><Relationship Id="rId7" Type="http://schemas.openxmlformats.org/officeDocument/2006/relationships/image" Target="../media/image326.wmf"/><Relationship Id="rId6" Type="http://schemas.openxmlformats.org/officeDocument/2006/relationships/oleObject" Target="../embeddings/oleObject303.bin"/><Relationship Id="rId5" Type="http://schemas.openxmlformats.org/officeDocument/2006/relationships/image" Target="../media/image325.wmf"/><Relationship Id="rId4" Type="http://schemas.openxmlformats.org/officeDocument/2006/relationships/oleObject" Target="../embeddings/oleObject302.bin"/><Relationship Id="rId3" Type="http://schemas.openxmlformats.org/officeDocument/2006/relationships/image" Target="../media/image324.wmf"/><Relationship Id="rId2" Type="http://schemas.openxmlformats.org/officeDocument/2006/relationships/oleObject" Target="../embeddings/oleObject301.bin"/><Relationship Id="rId17" Type="http://schemas.openxmlformats.org/officeDocument/2006/relationships/notesSlide" Target="../notesSlides/notesSlide90.xml"/><Relationship Id="rId16" Type="http://schemas.openxmlformats.org/officeDocument/2006/relationships/vmlDrawing" Target="../drawings/vmlDrawing83.vml"/><Relationship Id="rId15" Type="http://schemas.openxmlformats.org/officeDocument/2006/relationships/slideLayout" Target="../slideLayouts/slideLayout7.xml"/><Relationship Id="rId14" Type="http://schemas.openxmlformats.org/officeDocument/2006/relationships/tags" Target="../tags/tag195.xml"/><Relationship Id="rId13" Type="http://schemas.openxmlformats.org/officeDocument/2006/relationships/image" Target="../media/image329.wmf"/><Relationship Id="rId12" Type="http://schemas.openxmlformats.org/officeDocument/2006/relationships/oleObject" Target="../embeddings/oleObject306.bin"/><Relationship Id="rId11" Type="http://schemas.openxmlformats.org/officeDocument/2006/relationships/image" Target="../media/image328.wmf"/><Relationship Id="rId10" Type="http://schemas.openxmlformats.org/officeDocument/2006/relationships/oleObject" Target="../embeddings/oleObject305.bin"/><Relationship Id="rId1" Type="http://schemas.openxmlformats.org/officeDocument/2006/relationships/image" Target="../media/image5.jpe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7.xml"/><Relationship Id="rId3" Type="http://schemas.openxmlformats.org/officeDocument/2006/relationships/tags" Target="../tags/tag196.xml"/><Relationship Id="rId2" Type="http://schemas.openxmlformats.org/officeDocument/2006/relationships/image" Target="../media/image330.jpeg"/><Relationship Id="rId1" Type="http://schemas.openxmlformats.org/officeDocument/2006/relationships/image" Target="../media/image5.jpe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92.xml"/><Relationship Id="rId5" Type="http://schemas.openxmlformats.org/officeDocument/2006/relationships/slideLayout" Target="../slideLayouts/slideLayout7.xml"/><Relationship Id="rId4" Type="http://schemas.openxmlformats.org/officeDocument/2006/relationships/tags" Target="../tags/tag197.xml"/><Relationship Id="rId3" Type="http://schemas.openxmlformats.org/officeDocument/2006/relationships/image" Target="../media/image332.jpeg"/><Relationship Id="rId2" Type="http://schemas.openxmlformats.org/officeDocument/2006/relationships/image" Target="../media/image331.jpeg"/><Relationship Id="rId1" Type="http://schemas.openxmlformats.org/officeDocument/2006/relationships/image" Target="../media/image5.jpeg"/></Relationships>
</file>

<file path=ppt/slides/_rels/slide93.xml.rels><?xml version="1.0" encoding="UTF-8" standalone="yes"?>
<Relationships xmlns="http://schemas.openxmlformats.org/package/2006/relationships"><Relationship Id="rId9" Type="http://schemas.openxmlformats.org/officeDocument/2006/relationships/image" Target="../media/image332.jpeg"/><Relationship Id="rId8" Type="http://schemas.openxmlformats.org/officeDocument/2006/relationships/image" Target="../media/image331.jpeg"/><Relationship Id="rId7" Type="http://schemas.openxmlformats.org/officeDocument/2006/relationships/image" Target="../media/image335.wmf"/><Relationship Id="rId6" Type="http://schemas.openxmlformats.org/officeDocument/2006/relationships/oleObject" Target="../embeddings/oleObject309.bin"/><Relationship Id="rId5" Type="http://schemas.openxmlformats.org/officeDocument/2006/relationships/image" Target="../media/image334.wmf"/><Relationship Id="rId4" Type="http://schemas.openxmlformats.org/officeDocument/2006/relationships/oleObject" Target="../embeddings/oleObject308.bin"/><Relationship Id="rId3" Type="http://schemas.openxmlformats.org/officeDocument/2006/relationships/image" Target="../media/image333.wmf"/><Relationship Id="rId2" Type="http://schemas.openxmlformats.org/officeDocument/2006/relationships/oleObject" Target="../embeddings/oleObject307.bin"/><Relationship Id="rId13" Type="http://schemas.openxmlformats.org/officeDocument/2006/relationships/notesSlide" Target="../notesSlides/notesSlide93.xml"/><Relationship Id="rId12" Type="http://schemas.openxmlformats.org/officeDocument/2006/relationships/vmlDrawing" Target="../drawings/vmlDrawing84.vml"/><Relationship Id="rId11" Type="http://schemas.openxmlformats.org/officeDocument/2006/relationships/slideLayout" Target="../slideLayouts/slideLayout7.xml"/><Relationship Id="rId10" Type="http://schemas.openxmlformats.org/officeDocument/2006/relationships/tags" Target="../tags/tag198.xml"/><Relationship Id="rId1" Type="http://schemas.openxmlformats.org/officeDocument/2006/relationships/image" Target="../media/image5.jpeg"/></Relationships>
</file>

<file path=ppt/slides/_rels/slide94.xml.rels><?xml version="1.0" encoding="UTF-8" standalone="yes"?>
<Relationships xmlns="http://schemas.openxmlformats.org/package/2006/relationships"><Relationship Id="rId9" Type="http://schemas.openxmlformats.org/officeDocument/2006/relationships/oleObject" Target="../embeddings/oleObject313.bin"/><Relationship Id="rId8" Type="http://schemas.openxmlformats.org/officeDocument/2006/relationships/image" Target="../media/image338.wmf"/><Relationship Id="rId7" Type="http://schemas.openxmlformats.org/officeDocument/2006/relationships/oleObject" Target="../embeddings/oleObject312.bin"/><Relationship Id="rId6" Type="http://schemas.openxmlformats.org/officeDocument/2006/relationships/image" Target="../media/image337.wmf"/><Relationship Id="rId5" Type="http://schemas.openxmlformats.org/officeDocument/2006/relationships/oleObject" Target="../embeddings/oleObject311.bin"/><Relationship Id="rId4" Type="http://schemas.openxmlformats.org/officeDocument/2006/relationships/image" Target="../media/image336.wmf"/><Relationship Id="rId3" Type="http://schemas.openxmlformats.org/officeDocument/2006/relationships/oleObject" Target="../embeddings/oleObject310.bin"/><Relationship Id="rId2" Type="http://schemas.openxmlformats.org/officeDocument/2006/relationships/image" Target="../media/image331.jpeg"/><Relationship Id="rId14" Type="http://schemas.openxmlformats.org/officeDocument/2006/relationships/notesSlide" Target="../notesSlides/notesSlide94.xml"/><Relationship Id="rId13" Type="http://schemas.openxmlformats.org/officeDocument/2006/relationships/vmlDrawing" Target="../drawings/vmlDrawing85.vml"/><Relationship Id="rId12" Type="http://schemas.openxmlformats.org/officeDocument/2006/relationships/slideLayout" Target="../slideLayouts/slideLayout7.xml"/><Relationship Id="rId11" Type="http://schemas.openxmlformats.org/officeDocument/2006/relationships/tags" Target="../tags/tag199.xml"/><Relationship Id="rId10" Type="http://schemas.openxmlformats.org/officeDocument/2006/relationships/image" Target="../media/image339.wmf"/><Relationship Id="rId1" Type="http://schemas.openxmlformats.org/officeDocument/2006/relationships/image" Target="../media/image5.jpeg"/></Relationships>
</file>

<file path=ppt/slides/_rels/slide95.xml.rels><?xml version="1.0" encoding="UTF-8" standalone="yes"?>
<Relationships xmlns="http://schemas.openxmlformats.org/package/2006/relationships"><Relationship Id="rId9" Type="http://schemas.openxmlformats.org/officeDocument/2006/relationships/image" Target="../media/image343.wmf"/><Relationship Id="rId8" Type="http://schemas.openxmlformats.org/officeDocument/2006/relationships/oleObject" Target="../embeddings/oleObject317.bin"/><Relationship Id="rId7" Type="http://schemas.openxmlformats.org/officeDocument/2006/relationships/image" Target="../media/image342.wmf"/><Relationship Id="rId6" Type="http://schemas.openxmlformats.org/officeDocument/2006/relationships/oleObject" Target="../embeddings/oleObject316.bin"/><Relationship Id="rId5" Type="http://schemas.openxmlformats.org/officeDocument/2006/relationships/image" Target="../media/image341.wmf"/><Relationship Id="rId4" Type="http://schemas.openxmlformats.org/officeDocument/2006/relationships/oleObject" Target="../embeddings/oleObject315.bin"/><Relationship Id="rId3" Type="http://schemas.openxmlformats.org/officeDocument/2006/relationships/image" Target="../media/image340.wmf"/><Relationship Id="rId2" Type="http://schemas.openxmlformats.org/officeDocument/2006/relationships/oleObject" Target="../embeddings/oleObject314.bin"/><Relationship Id="rId16" Type="http://schemas.openxmlformats.org/officeDocument/2006/relationships/notesSlide" Target="../notesSlides/notesSlide95.xml"/><Relationship Id="rId15" Type="http://schemas.openxmlformats.org/officeDocument/2006/relationships/vmlDrawing" Target="../drawings/vmlDrawing86.vml"/><Relationship Id="rId14" Type="http://schemas.openxmlformats.org/officeDocument/2006/relationships/slideLayout" Target="../slideLayouts/slideLayout7.xml"/><Relationship Id="rId13" Type="http://schemas.openxmlformats.org/officeDocument/2006/relationships/tags" Target="../tags/tag200.xml"/><Relationship Id="rId12" Type="http://schemas.openxmlformats.org/officeDocument/2006/relationships/image" Target="../media/image331.jpeg"/><Relationship Id="rId11" Type="http://schemas.openxmlformats.org/officeDocument/2006/relationships/image" Target="../media/image344.wmf"/><Relationship Id="rId10" Type="http://schemas.openxmlformats.org/officeDocument/2006/relationships/oleObject" Target="../embeddings/oleObject318.bin"/><Relationship Id="rId1" Type="http://schemas.openxmlformats.org/officeDocument/2006/relationships/image" Target="../media/image5.jpeg"/></Relationships>
</file>

<file path=ppt/slides/_rels/slide96.xml.rels><?xml version="1.0" encoding="UTF-8" standalone="yes"?>
<Relationships xmlns="http://schemas.openxmlformats.org/package/2006/relationships"><Relationship Id="rId9" Type="http://schemas.openxmlformats.org/officeDocument/2006/relationships/notesSlide" Target="../notesSlides/notesSlide96.xml"/><Relationship Id="rId8" Type="http://schemas.openxmlformats.org/officeDocument/2006/relationships/vmlDrawing" Target="../drawings/vmlDrawing87.vml"/><Relationship Id="rId7" Type="http://schemas.openxmlformats.org/officeDocument/2006/relationships/slideLayout" Target="../slideLayouts/slideLayout7.xml"/><Relationship Id="rId6" Type="http://schemas.openxmlformats.org/officeDocument/2006/relationships/tags" Target="../tags/tag201.xml"/><Relationship Id="rId5" Type="http://schemas.openxmlformats.org/officeDocument/2006/relationships/image" Target="../media/image346.wmf"/><Relationship Id="rId4" Type="http://schemas.openxmlformats.org/officeDocument/2006/relationships/oleObject" Target="../embeddings/oleObject320.bin"/><Relationship Id="rId3" Type="http://schemas.openxmlformats.org/officeDocument/2006/relationships/image" Target="../media/image345.wmf"/><Relationship Id="rId2" Type="http://schemas.openxmlformats.org/officeDocument/2006/relationships/oleObject" Target="../embeddings/oleObject319.bin"/><Relationship Id="rId1" Type="http://schemas.openxmlformats.org/officeDocument/2006/relationships/image" Target="../media/image5.jpeg"/></Relationships>
</file>

<file path=ppt/slides/_rels/slide97.xml.rels><?xml version="1.0" encoding="UTF-8" standalone="yes"?>
<Relationships xmlns="http://schemas.openxmlformats.org/package/2006/relationships"><Relationship Id="rId9" Type="http://schemas.openxmlformats.org/officeDocument/2006/relationships/image" Target="../media/image350.wmf"/><Relationship Id="rId8" Type="http://schemas.openxmlformats.org/officeDocument/2006/relationships/oleObject" Target="../embeddings/oleObject324.bin"/><Relationship Id="rId7" Type="http://schemas.openxmlformats.org/officeDocument/2006/relationships/image" Target="../media/image349.wmf"/><Relationship Id="rId6" Type="http://schemas.openxmlformats.org/officeDocument/2006/relationships/oleObject" Target="../embeddings/oleObject323.bin"/><Relationship Id="rId5" Type="http://schemas.openxmlformats.org/officeDocument/2006/relationships/image" Target="../media/image348.wmf"/><Relationship Id="rId4" Type="http://schemas.openxmlformats.org/officeDocument/2006/relationships/oleObject" Target="../embeddings/oleObject322.bin"/><Relationship Id="rId3" Type="http://schemas.openxmlformats.org/officeDocument/2006/relationships/image" Target="../media/image347.wmf"/><Relationship Id="rId21" Type="http://schemas.openxmlformats.org/officeDocument/2006/relationships/notesSlide" Target="../notesSlides/notesSlide97.xml"/><Relationship Id="rId20" Type="http://schemas.openxmlformats.org/officeDocument/2006/relationships/vmlDrawing" Target="../drawings/vmlDrawing88.vml"/><Relationship Id="rId2" Type="http://schemas.openxmlformats.org/officeDocument/2006/relationships/oleObject" Target="../embeddings/oleObject321.bin"/><Relationship Id="rId19" Type="http://schemas.openxmlformats.org/officeDocument/2006/relationships/slideLayout" Target="../slideLayouts/slideLayout7.xml"/><Relationship Id="rId18" Type="http://schemas.openxmlformats.org/officeDocument/2006/relationships/tags" Target="../tags/tag202.xml"/><Relationship Id="rId17" Type="http://schemas.openxmlformats.org/officeDocument/2006/relationships/image" Target="../media/image354.wmf"/><Relationship Id="rId16" Type="http://schemas.openxmlformats.org/officeDocument/2006/relationships/oleObject" Target="../embeddings/oleObject328.bin"/><Relationship Id="rId15" Type="http://schemas.openxmlformats.org/officeDocument/2006/relationships/image" Target="../media/image353.wmf"/><Relationship Id="rId14" Type="http://schemas.openxmlformats.org/officeDocument/2006/relationships/oleObject" Target="../embeddings/oleObject327.bin"/><Relationship Id="rId13" Type="http://schemas.openxmlformats.org/officeDocument/2006/relationships/image" Target="../media/image352.wmf"/><Relationship Id="rId12" Type="http://schemas.openxmlformats.org/officeDocument/2006/relationships/oleObject" Target="../embeddings/oleObject326.bin"/><Relationship Id="rId11" Type="http://schemas.openxmlformats.org/officeDocument/2006/relationships/image" Target="../media/image351.wmf"/><Relationship Id="rId10" Type="http://schemas.openxmlformats.org/officeDocument/2006/relationships/oleObject" Target="../embeddings/oleObject325.bin"/><Relationship Id="rId1" Type="http://schemas.openxmlformats.org/officeDocument/2006/relationships/image" Target="../media/image5.jpeg"/></Relationships>
</file>

<file path=ppt/slides/_rels/slide98.xml.rels><?xml version="1.0" encoding="UTF-8" standalone="yes"?>
<Relationships xmlns="http://schemas.openxmlformats.org/package/2006/relationships"><Relationship Id="rId9" Type="http://schemas.openxmlformats.org/officeDocument/2006/relationships/image" Target="../media/image358.wmf"/><Relationship Id="rId8" Type="http://schemas.openxmlformats.org/officeDocument/2006/relationships/oleObject" Target="../embeddings/oleObject332.bin"/><Relationship Id="rId7" Type="http://schemas.openxmlformats.org/officeDocument/2006/relationships/image" Target="../media/image357.wmf"/><Relationship Id="rId6" Type="http://schemas.openxmlformats.org/officeDocument/2006/relationships/oleObject" Target="../embeddings/oleObject331.bin"/><Relationship Id="rId5" Type="http://schemas.openxmlformats.org/officeDocument/2006/relationships/image" Target="../media/image356.wmf"/><Relationship Id="rId4" Type="http://schemas.openxmlformats.org/officeDocument/2006/relationships/oleObject" Target="../embeddings/oleObject330.bin"/><Relationship Id="rId3" Type="http://schemas.openxmlformats.org/officeDocument/2006/relationships/image" Target="../media/image355.wmf"/><Relationship Id="rId2" Type="http://schemas.openxmlformats.org/officeDocument/2006/relationships/oleObject" Target="../embeddings/oleObject329.bin"/><Relationship Id="rId16" Type="http://schemas.openxmlformats.org/officeDocument/2006/relationships/notesSlide" Target="../notesSlides/notesSlide98.xml"/><Relationship Id="rId15" Type="http://schemas.openxmlformats.org/officeDocument/2006/relationships/vmlDrawing" Target="../drawings/vmlDrawing89.vml"/><Relationship Id="rId14" Type="http://schemas.openxmlformats.org/officeDocument/2006/relationships/slideLayout" Target="../slideLayouts/slideLayout7.xml"/><Relationship Id="rId13" Type="http://schemas.openxmlformats.org/officeDocument/2006/relationships/tags" Target="../tags/tag203.xml"/><Relationship Id="rId12" Type="http://schemas.openxmlformats.org/officeDocument/2006/relationships/image" Target="../media/image359.wmf"/><Relationship Id="rId11" Type="http://schemas.openxmlformats.org/officeDocument/2006/relationships/oleObject" Target="../embeddings/oleObject333.bin"/><Relationship Id="rId10" Type="http://schemas.openxmlformats.org/officeDocument/2006/relationships/image" Target="../media/image332.jpeg"/><Relationship Id="rId1" Type="http://schemas.openxmlformats.org/officeDocument/2006/relationships/image" Target="../media/image5.jpeg"/></Relationships>
</file>

<file path=ppt/slides/_rels/slide99.xml.rels><?xml version="1.0" encoding="UTF-8" standalone="yes"?>
<Relationships xmlns="http://schemas.openxmlformats.org/package/2006/relationships"><Relationship Id="rId9" Type="http://schemas.openxmlformats.org/officeDocument/2006/relationships/vmlDrawing" Target="../drawings/vmlDrawing90.vml"/><Relationship Id="rId8" Type="http://schemas.openxmlformats.org/officeDocument/2006/relationships/slideLayout" Target="../slideLayouts/slideLayout7.xml"/><Relationship Id="rId7" Type="http://schemas.openxmlformats.org/officeDocument/2006/relationships/tags" Target="../tags/tag204.xml"/><Relationship Id="rId6" Type="http://schemas.openxmlformats.org/officeDocument/2006/relationships/image" Target="../media/image332.jpeg"/><Relationship Id="rId5" Type="http://schemas.openxmlformats.org/officeDocument/2006/relationships/image" Target="../media/image361.wmf"/><Relationship Id="rId4" Type="http://schemas.openxmlformats.org/officeDocument/2006/relationships/oleObject" Target="../embeddings/oleObject335.bin"/><Relationship Id="rId3" Type="http://schemas.openxmlformats.org/officeDocument/2006/relationships/image" Target="../media/image360.wmf"/><Relationship Id="rId2" Type="http://schemas.openxmlformats.org/officeDocument/2006/relationships/oleObject" Target="../embeddings/oleObject334.bin"/><Relationship Id="rId10" Type="http://schemas.openxmlformats.org/officeDocument/2006/relationships/notesSlide" Target="../notesSlides/notesSlide99.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3793" name="标题 6"/>
          <p:cNvSpPr>
            <a:spLocks noChangeArrowheads="1"/>
          </p:cNvSpPr>
          <p:nvPr>
            <p:custDataLst>
              <p:tags r:id="rId2"/>
            </p:custDataLst>
          </p:nvPr>
        </p:nvSpPr>
        <p:spPr bwMode="auto">
          <a:xfrm>
            <a:off x="2574925" y="2270760"/>
            <a:ext cx="3728720" cy="68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120000"/>
              </a:lnSpc>
              <a:defRPr sz="3300">
                <a:solidFill>
                  <a:schemeClr val="tx1"/>
                </a:solidFill>
                <a:latin typeface="Arial" panose="020B0604020202020204" pitchFamily="34" charset="0"/>
                <a:ea typeface="宋体" panose="02010600030101010101" pitchFamily="2" charset="-122"/>
              </a:defRPr>
            </a:lvl1pPr>
            <a:lvl2pPr defTabSz="685800">
              <a:lnSpc>
                <a:spcPct val="120000"/>
              </a:lnSpc>
              <a:defRPr sz="3300">
                <a:solidFill>
                  <a:schemeClr val="tx1"/>
                </a:solidFill>
                <a:latin typeface="Arial" panose="020B0604020202020204" pitchFamily="34" charset="0"/>
                <a:ea typeface="宋体" panose="02010600030101010101" pitchFamily="2" charset="-122"/>
              </a:defRPr>
            </a:lvl2pPr>
            <a:lvl3pPr defTabSz="685800">
              <a:lnSpc>
                <a:spcPct val="120000"/>
              </a:lnSpc>
              <a:defRPr sz="3300">
                <a:solidFill>
                  <a:schemeClr val="tx1"/>
                </a:solidFill>
                <a:latin typeface="Arial" panose="020B0604020202020204" pitchFamily="34" charset="0"/>
                <a:ea typeface="宋体" panose="02010600030101010101" pitchFamily="2" charset="-122"/>
              </a:defRPr>
            </a:lvl3pPr>
            <a:lvl4pPr defTabSz="685800">
              <a:lnSpc>
                <a:spcPct val="120000"/>
              </a:lnSpc>
              <a:defRPr sz="3300">
                <a:solidFill>
                  <a:schemeClr val="tx1"/>
                </a:solidFill>
                <a:latin typeface="Arial" panose="020B0604020202020204" pitchFamily="34" charset="0"/>
                <a:ea typeface="宋体" panose="02010600030101010101" pitchFamily="2" charset="-122"/>
              </a:defRPr>
            </a:lvl4pPr>
            <a:lvl5pPr defTabSz="685800">
              <a:lnSpc>
                <a:spcPct val="120000"/>
              </a:lnSpc>
              <a:defRPr sz="3300">
                <a:solidFill>
                  <a:schemeClr val="tx1"/>
                </a:solidFill>
                <a:latin typeface="Arial" panose="020B0604020202020204" pitchFamily="34" charset="0"/>
                <a:ea typeface="宋体" panose="02010600030101010101" pitchFamily="2" charset="-122"/>
              </a:defRPr>
            </a:lvl5pPr>
            <a:lvl6pPr marL="457200" defTabSz="685800" fontAlgn="base">
              <a:lnSpc>
                <a:spcPct val="120000"/>
              </a:lnSpc>
              <a:spcBef>
                <a:spcPct val="0"/>
              </a:spcBef>
              <a:spcAft>
                <a:spcPct val="0"/>
              </a:spcAft>
              <a:defRPr sz="3300">
                <a:solidFill>
                  <a:schemeClr val="tx1"/>
                </a:solidFill>
                <a:latin typeface="Arial" panose="020B0604020202020204" pitchFamily="34" charset="0"/>
                <a:ea typeface="宋体" panose="02010600030101010101" pitchFamily="2" charset="-122"/>
              </a:defRPr>
            </a:lvl6pPr>
            <a:lvl7pPr marL="914400" defTabSz="685800" fontAlgn="base">
              <a:lnSpc>
                <a:spcPct val="120000"/>
              </a:lnSpc>
              <a:spcBef>
                <a:spcPct val="0"/>
              </a:spcBef>
              <a:spcAft>
                <a:spcPct val="0"/>
              </a:spcAft>
              <a:defRPr sz="3300">
                <a:solidFill>
                  <a:schemeClr val="tx1"/>
                </a:solidFill>
                <a:latin typeface="Arial" panose="020B0604020202020204" pitchFamily="34" charset="0"/>
                <a:ea typeface="宋体" panose="02010600030101010101" pitchFamily="2" charset="-122"/>
              </a:defRPr>
            </a:lvl7pPr>
            <a:lvl8pPr marL="1371600" defTabSz="685800" fontAlgn="base">
              <a:lnSpc>
                <a:spcPct val="120000"/>
              </a:lnSpc>
              <a:spcBef>
                <a:spcPct val="0"/>
              </a:spcBef>
              <a:spcAft>
                <a:spcPct val="0"/>
              </a:spcAft>
              <a:defRPr sz="3300">
                <a:solidFill>
                  <a:schemeClr val="tx1"/>
                </a:solidFill>
                <a:latin typeface="Arial" panose="020B0604020202020204" pitchFamily="34" charset="0"/>
                <a:ea typeface="宋体" panose="02010600030101010101" pitchFamily="2" charset="-122"/>
              </a:defRPr>
            </a:lvl8pPr>
            <a:lvl9pPr marL="1828800" defTabSz="685800" fontAlgn="base">
              <a:lnSpc>
                <a:spcPct val="120000"/>
              </a:lnSpc>
              <a:spcBef>
                <a:spcPct val="0"/>
              </a:spcBef>
              <a:spcAft>
                <a:spcPct val="0"/>
              </a:spcAft>
              <a:defRPr sz="3300">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defRPr/>
            </a:pPr>
            <a:r>
              <a:rPr lang="zh-CN" altLang="en-US" sz="4500" b="1" dirty="0">
                <a:ea typeface="微软雅黑" panose="020B0503020204020204" pitchFamily="34" charset="-122"/>
                <a:sym typeface="+mn-ea"/>
              </a:rPr>
              <a:t>平面电磁波</a:t>
            </a:r>
            <a:endParaRPr lang="zh-CN" altLang="en-US" sz="4500" b="1" dirty="0">
              <a:solidFill>
                <a:schemeClr val="tx1"/>
              </a:solidFill>
              <a:ea typeface="微软雅黑" panose="020B0503020204020204" pitchFamily="34" charset="-122"/>
            </a:endParaRPr>
          </a:p>
        </p:txBody>
      </p:sp>
      <p:sp>
        <p:nvSpPr>
          <p:cNvPr id="93187" name="标题 6"/>
          <p:cNvSpPr>
            <a:spLocks noGrp="1" noChangeArrowheads="1"/>
          </p:cNvSpPr>
          <p:nvPr>
            <p:custDataLst>
              <p:tags r:id="rId3"/>
            </p:custDataLst>
          </p:nvPr>
        </p:nvSpPr>
        <p:spPr bwMode="auto">
          <a:xfrm>
            <a:off x="1925241" y="3644504"/>
            <a:ext cx="2808684" cy="67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eaLnBrk="0" hangingPunct="0">
              <a:defRPr sz="2400">
                <a:solidFill>
                  <a:schemeClr val="tx1"/>
                </a:solidFill>
                <a:latin typeface="Arial" panose="020B0604020202020204" pitchFamily="34" charset="0"/>
                <a:ea typeface="宋体" panose="02010600030101010101" pitchFamily="2" charset="-122"/>
              </a:defRPr>
            </a:lvl1pPr>
            <a:lvl2pPr marL="742950" indent="-285750" defTabSz="685800" eaLnBrk="0" hangingPunct="0">
              <a:defRPr sz="2400">
                <a:solidFill>
                  <a:schemeClr val="tx1"/>
                </a:solidFill>
                <a:latin typeface="Arial" panose="020B0604020202020204" pitchFamily="34" charset="0"/>
                <a:ea typeface="宋体" panose="02010600030101010101" pitchFamily="2" charset="-122"/>
              </a:defRPr>
            </a:lvl2pPr>
            <a:lvl3pPr marL="1143000" indent="-228600" defTabSz="685800" eaLnBrk="0" hangingPunct="0">
              <a:defRPr sz="2400">
                <a:solidFill>
                  <a:schemeClr val="tx1"/>
                </a:solidFill>
                <a:latin typeface="Arial" panose="020B0604020202020204" pitchFamily="34" charset="0"/>
                <a:ea typeface="宋体" panose="02010600030101010101" pitchFamily="2" charset="-122"/>
              </a:defRPr>
            </a:lvl3pPr>
            <a:lvl4pPr marL="1600200" indent="-228600" defTabSz="685800" eaLnBrk="0" hangingPunct="0">
              <a:defRPr sz="2400">
                <a:solidFill>
                  <a:schemeClr val="tx1"/>
                </a:solidFill>
                <a:latin typeface="Arial" panose="020B0604020202020204" pitchFamily="34" charset="0"/>
                <a:ea typeface="宋体" panose="02010600030101010101" pitchFamily="2" charset="-122"/>
              </a:defRPr>
            </a:lvl4pPr>
            <a:lvl5pPr marL="2057400" indent="-228600" defTabSz="6858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defTabSz="685800" eaLnBrk="1" fontAlgn="base" hangingPunct="1">
              <a:lnSpc>
                <a:spcPct val="120000"/>
              </a:lnSpc>
              <a:spcBef>
                <a:spcPct val="0"/>
              </a:spcBef>
              <a:spcAft>
                <a:spcPct val="0"/>
              </a:spcAft>
              <a:defRPr/>
            </a:pPr>
            <a:r>
              <a:rPr lang="zh-CN" altLang="en-US" b="1" dirty="0">
                <a:solidFill>
                  <a:srgbClr val="FFFFFF"/>
                </a:solidFill>
                <a:latin typeface="微软雅黑" panose="020B0503020204020204" pitchFamily="34" charset="-122"/>
                <a:ea typeface="微软雅黑" panose="020B0503020204020204" pitchFamily="34" charset="-122"/>
              </a:rPr>
              <a:t>主讲教师：马力</a:t>
            </a:r>
            <a:endParaRPr lang="zh-CN" altLang="en-US" b="1" dirty="0">
              <a:solidFill>
                <a:srgbClr val="FFFFFF"/>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185353" name="对象 185352"/>
          <p:cNvGraphicFramePr/>
          <p:nvPr/>
        </p:nvGraphicFramePr>
        <p:xfrm>
          <a:off x="1476375" y="777875"/>
          <a:ext cx="5353050" cy="995363"/>
        </p:xfrm>
        <a:graphic>
          <a:graphicData uri="http://schemas.openxmlformats.org/presentationml/2006/ole">
            <mc:AlternateContent xmlns:mc="http://schemas.openxmlformats.org/markup-compatibility/2006">
              <mc:Choice xmlns:v="urn:schemas-microsoft-com:vml" Requires="v">
                <p:oleObj spid="_x0000_s3105" name="" r:id="rId2" imgW="3009900" imgH="558800" progId="Equation.DSMT4">
                  <p:embed/>
                </p:oleObj>
              </mc:Choice>
              <mc:Fallback>
                <p:oleObj name="" r:id="rId2" imgW="3009900" imgH="558800" progId="Equation.DSMT4">
                  <p:embed/>
                  <p:pic>
                    <p:nvPicPr>
                      <p:cNvPr id="0" name="图片 3104"/>
                      <p:cNvPicPr/>
                      <p:nvPr/>
                    </p:nvPicPr>
                    <p:blipFill>
                      <a:blip r:embed="rId3"/>
                      <a:stretch>
                        <a:fillRect/>
                      </a:stretch>
                    </p:blipFill>
                    <p:spPr>
                      <a:xfrm>
                        <a:off x="1476375" y="777875"/>
                        <a:ext cx="5353050" cy="995363"/>
                      </a:xfrm>
                      <a:prstGeom prst="rect">
                        <a:avLst/>
                      </a:prstGeom>
                      <a:noFill/>
                      <a:ln w="38100">
                        <a:noFill/>
                        <a:miter/>
                      </a:ln>
                    </p:spPr>
                  </p:pic>
                </p:oleObj>
              </mc:Fallback>
            </mc:AlternateContent>
          </a:graphicData>
        </a:graphic>
      </p:graphicFrame>
      <p:graphicFrame>
        <p:nvGraphicFramePr>
          <p:cNvPr id="185356" name="对象 185355"/>
          <p:cNvGraphicFramePr/>
          <p:nvPr/>
        </p:nvGraphicFramePr>
        <p:xfrm>
          <a:off x="1403350" y="1773238"/>
          <a:ext cx="4175125" cy="1019175"/>
        </p:xfrm>
        <a:graphic>
          <a:graphicData uri="http://schemas.openxmlformats.org/presentationml/2006/ole">
            <mc:AlternateContent xmlns:mc="http://schemas.openxmlformats.org/markup-compatibility/2006">
              <mc:Choice xmlns:v="urn:schemas-microsoft-com:vml" Requires="v">
                <p:oleObj spid="_x0000_s3103" name="" r:id="rId4" imgW="2373630" imgH="584200" progId="Equation.DSMT4">
                  <p:embed/>
                </p:oleObj>
              </mc:Choice>
              <mc:Fallback>
                <p:oleObj name="" r:id="rId4" imgW="2373630" imgH="584200" progId="Equation.DSMT4">
                  <p:embed/>
                  <p:pic>
                    <p:nvPicPr>
                      <p:cNvPr id="0" name="图片 3102"/>
                      <p:cNvPicPr/>
                      <p:nvPr/>
                    </p:nvPicPr>
                    <p:blipFill>
                      <a:blip r:embed="rId5"/>
                      <a:stretch>
                        <a:fillRect/>
                      </a:stretch>
                    </p:blipFill>
                    <p:spPr>
                      <a:xfrm>
                        <a:off x="1403350" y="1773238"/>
                        <a:ext cx="4175125" cy="1019175"/>
                      </a:xfrm>
                      <a:prstGeom prst="rect">
                        <a:avLst/>
                      </a:prstGeom>
                      <a:noFill/>
                      <a:ln w="38100">
                        <a:noFill/>
                        <a:miter/>
                      </a:ln>
                    </p:spPr>
                  </p:pic>
                </p:oleObj>
              </mc:Fallback>
            </mc:AlternateContent>
          </a:graphicData>
        </a:graphic>
      </p:graphicFrame>
      <p:sp>
        <p:nvSpPr>
          <p:cNvPr id="185359" name="矩形 185358"/>
          <p:cNvSpPr/>
          <p:nvPr/>
        </p:nvSpPr>
        <p:spPr>
          <a:xfrm>
            <a:off x="684213" y="2897981"/>
            <a:ext cx="3384550" cy="460375"/>
          </a:xfrm>
          <a:prstGeom prst="rect">
            <a:avLst/>
          </a:prstGeom>
          <a:noFill/>
          <a:ln w="9525">
            <a:noFill/>
          </a:ln>
        </p:spPr>
        <p:txBody>
          <a:bodyPr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可以写为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85360" name="对象 185359"/>
          <p:cNvGraphicFramePr/>
          <p:nvPr/>
        </p:nvGraphicFramePr>
        <p:xfrm>
          <a:off x="2555875" y="2781300"/>
          <a:ext cx="3024188" cy="679450"/>
        </p:xfrm>
        <a:graphic>
          <a:graphicData uri="http://schemas.openxmlformats.org/presentationml/2006/ole">
            <mc:AlternateContent xmlns:mc="http://schemas.openxmlformats.org/markup-compatibility/2006">
              <mc:Choice xmlns:v="urn:schemas-microsoft-com:vml" Requires="v">
                <p:oleObj spid="_x0000_s3101" name="" r:id="rId6" imgW="1675765" imgH="393700" progId="Equation.DSMT4">
                  <p:embed/>
                </p:oleObj>
              </mc:Choice>
              <mc:Fallback>
                <p:oleObj name="" r:id="rId6" imgW="1675765" imgH="393700" progId="Equation.DSMT4">
                  <p:embed/>
                  <p:pic>
                    <p:nvPicPr>
                      <p:cNvPr id="0" name="图片 3100"/>
                      <p:cNvPicPr/>
                      <p:nvPr/>
                    </p:nvPicPr>
                    <p:blipFill>
                      <a:blip r:embed="rId7"/>
                      <a:stretch>
                        <a:fillRect/>
                      </a:stretch>
                    </p:blipFill>
                    <p:spPr>
                      <a:xfrm>
                        <a:off x="2555875" y="2781300"/>
                        <a:ext cx="3024188" cy="679450"/>
                      </a:xfrm>
                      <a:prstGeom prst="rect">
                        <a:avLst/>
                      </a:prstGeom>
                      <a:noFill/>
                      <a:ln w="38100">
                        <a:noFill/>
                        <a:miter/>
                      </a:ln>
                    </p:spPr>
                  </p:pic>
                </p:oleObj>
              </mc:Fallback>
            </mc:AlternateContent>
          </a:graphicData>
        </a:graphic>
      </p:graphicFrame>
      <p:sp>
        <p:nvSpPr>
          <p:cNvPr id="185362" name="文本框 185361"/>
          <p:cNvSpPr txBox="1"/>
          <p:nvPr/>
        </p:nvSpPr>
        <p:spPr>
          <a:xfrm>
            <a:off x="684530" y="3474720"/>
            <a:ext cx="1668780" cy="460375"/>
          </a:xfrm>
          <a:prstGeom prst="rect">
            <a:avLst/>
          </a:prstGeom>
          <a:noFill/>
          <a:ln w="9525">
            <a:noFill/>
          </a:ln>
        </p:spPr>
        <p:txBody>
          <a:bodyPr wrap="square">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同理可得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85363" name="对象 185362"/>
          <p:cNvGraphicFramePr/>
          <p:nvPr/>
        </p:nvGraphicFramePr>
        <p:xfrm>
          <a:off x="2174558" y="3414395"/>
          <a:ext cx="5759450" cy="668338"/>
        </p:xfrm>
        <a:graphic>
          <a:graphicData uri="http://schemas.openxmlformats.org/presentationml/2006/ole">
            <mc:AlternateContent xmlns:mc="http://schemas.openxmlformats.org/markup-compatibility/2006">
              <mc:Choice xmlns:v="urn:schemas-microsoft-com:vml" Requires="v">
                <p:oleObj spid="_x0000_s3092" name="" r:id="rId8" imgW="3440430" imgH="393700" progId="Equation.DSMT4">
                  <p:embed/>
                </p:oleObj>
              </mc:Choice>
              <mc:Fallback>
                <p:oleObj name="" r:id="rId8" imgW="3440430" imgH="393700" progId="Equation.DSMT4">
                  <p:embed/>
                  <p:pic>
                    <p:nvPicPr>
                      <p:cNvPr id="0" name="图片 3091"/>
                      <p:cNvPicPr/>
                      <p:nvPr/>
                    </p:nvPicPr>
                    <p:blipFill>
                      <a:blip r:embed="rId9"/>
                      <a:stretch>
                        <a:fillRect/>
                      </a:stretch>
                    </p:blipFill>
                    <p:spPr>
                      <a:xfrm>
                        <a:off x="2174558" y="3414395"/>
                        <a:ext cx="5759450" cy="668338"/>
                      </a:xfrm>
                      <a:prstGeom prst="rect">
                        <a:avLst/>
                      </a:prstGeom>
                      <a:noFill/>
                      <a:ln w="38100">
                        <a:noFill/>
                        <a:miter/>
                      </a:ln>
                    </p:spPr>
                  </p:pic>
                </p:oleObj>
              </mc:Fallback>
            </mc:AlternateContent>
          </a:graphicData>
        </a:graphic>
      </p:graphicFrame>
      <p:graphicFrame>
        <p:nvGraphicFramePr>
          <p:cNvPr id="185368" name="对象 185367"/>
          <p:cNvGraphicFramePr/>
          <p:nvPr/>
        </p:nvGraphicFramePr>
        <p:xfrm>
          <a:off x="1547813" y="115888"/>
          <a:ext cx="6727825" cy="681037"/>
        </p:xfrm>
        <a:graphic>
          <a:graphicData uri="http://schemas.openxmlformats.org/presentationml/2006/ole">
            <mc:AlternateContent xmlns:mc="http://schemas.openxmlformats.org/markup-compatibility/2006">
              <mc:Choice xmlns:v="urn:schemas-microsoft-com:vml" Requires="v">
                <p:oleObj spid="_x0000_s3096" name="" r:id="rId10" imgW="3858895" imgH="393700" progId="Equation.DSMT4">
                  <p:embed/>
                </p:oleObj>
              </mc:Choice>
              <mc:Fallback>
                <p:oleObj name="" r:id="rId10" imgW="3858895" imgH="393700" progId="Equation.DSMT4">
                  <p:embed/>
                  <p:pic>
                    <p:nvPicPr>
                      <p:cNvPr id="0" name="图片 3095"/>
                      <p:cNvPicPr/>
                      <p:nvPr/>
                    </p:nvPicPr>
                    <p:blipFill>
                      <a:blip r:embed="rId11"/>
                      <a:stretch>
                        <a:fillRect/>
                      </a:stretch>
                    </p:blipFill>
                    <p:spPr>
                      <a:xfrm>
                        <a:off x="1547813" y="115888"/>
                        <a:ext cx="6727825" cy="681037"/>
                      </a:xfrm>
                      <a:prstGeom prst="rect">
                        <a:avLst/>
                      </a:prstGeom>
                      <a:noFill/>
                      <a:ln w="38100">
                        <a:noFill/>
                        <a:miter/>
                      </a:ln>
                    </p:spPr>
                  </p:pic>
                </p:oleObj>
              </mc:Fallback>
            </mc:AlternateContent>
          </a:graphicData>
        </a:graphic>
      </p:graphicFrame>
      <p:graphicFrame>
        <p:nvGraphicFramePr>
          <p:cNvPr id="185372" name="对象 185371"/>
          <p:cNvGraphicFramePr/>
          <p:nvPr/>
        </p:nvGraphicFramePr>
        <p:xfrm>
          <a:off x="697548" y="4058920"/>
          <a:ext cx="7350125" cy="1766888"/>
        </p:xfrm>
        <a:graphic>
          <a:graphicData uri="http://schemas.openxmlformats.org/presentationml/2006/ole">
            <mc:AlternateContent xmlns:mc="http://schemas.openxmlformats.org/markup-compatibility/2006">
              <mc:Choice xmlns:v="urn:schemas-microsoft-com:vml" Requires="v">
                <p:oleObj spid="_x0000_s3094" name="" r:id="rId12" imgW="4432300" imgH="1054100" progId="Equation.DSMT4">
                  <p:embed/>
                </p:oleObj>
              </mc:Choice>
              <mc:Fallback>
                <p:oleObj name="" r:id="rId12" imgW="4432300" imgH="1054100" progId="Equation.DSMT4">
                  <p:embed/>
                  <p:pic>
                    <p:nvPicPr>
                      <p:cNvPr id="0" name="图片 3093"/>
                      <p:cNvPicPr/>
                      <p:nvPr/>
                    </p:nvPicPr>
                    <p:blipFill>
                      <a:blip r:embed="rId13"/>
                      <a:stretch>
                        <a:fillRect/>
                      </a:stretch>
                    </p:blipFill>
                    <p:spPr>
                      <a:xfrm>
                        <a:off x="697548" y="4058920"/>
                        <a:ext cx="7350125" cy="1766888"/>
                      </a:xfrm>
                      <a:prstGeom prst="rect">
                        <a:avLst/>
                      </a:prstGeom>
                      <a:noFill/>
                      <a:ln w="38100">
                        <a:noFill/>
                        <a:miter/>
                      </a:ln>
                    </p:spPr>
                  </p:pic>
                </p:oleObj>
              </mc:Fallback>
            </mc:AlternateContent>
          </a:graphicData>
        </a:graphic>
      </p:graphicFrame>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5353"/>
                                        </p:tgtEl>
                                        <p:attrNameLst>
                                          <p:attrName>style.visibility</p:attrName>
                                        </p:attrNameLst>
                                      </p:cBhvr>
                                      <p:to>
                                        <p:strVal val="visible"/>
                                      </p:to>
                                    </p:set>
                                    <p:anim calcmode="lin" valueType="num">
                                      <p:cBhvr additive="base">
                                        <p:cTn id="7" dur="500" fill="hold"/>
                                        <p:tgtEl>
                                          <p:spTgt spid="185353"/>
                                        </p:tgtEl>
                                        <p:attrNameLst>
                                          <p:attrName>ppt_x</p:attrName>
                                        </p:attrNameLst>
                                      </p:cBhvr>
                                      <p:tavLst>
                                        <p:tav tm="0">
                                          <p:val>
                                            <p:strVal val="#ppt_x"/>
                                          </p:val>
                                        </p:tav>
                                        <p:tav tm="100000">
                                          <p:val>
                                            <p:strVal val="#ppt_x"/>
                                          </p:val>
                                        </p:tav>
                                      </p:tavLst>
                                    </p:anim>
                                    <p:anim calcmode="lin" valueType="num">
                                      <p:cBhvr additive="base">
                                        <p:cTn id="8" dur="500" fill="hold"/>
                                        <p:tgtEl>
                                          <p:spTgt spid="1853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5356"/>
                                        </p:tgtEl>
                                        <p:attrNameLst>
                                          <p:attrName>style.visibility</p:attrName>
                                        </p:attrNameLst>
                                      </p:cBhvr>
                                      <p:to>
                                        <p:strVal val="visible"/>
                                      </p:to>
                                    </p:set>
                                    <p:anim calcmode="lin" valueType="num">
                                      <p:cBhvr additive="base">
                                        <p:cTn id="13" dur="500" fill="hold"/>
                                        <p:tgtEl>
                                          <p:spTgt spid="185356"/>
                                        </p:tgtEl>
                                        <p:attrNameLst>
                                          <p:attrName>ppt_x</p:attrName>
                                        </p:attrNameLst>
                                      </p:cBhvr>
                                      <p:tavLst>
                                        <p:tav tm="0">
                                          <p:val>
                                            <p:strVal val="#ppt_x"/>
                                          </p:val>
                                        </p:tav>
                                        <p:tav tm="100000">
                                          <p:val>
                                            <p:strVal val="#ppt_x"/>
                                          </p:val>
                                        </p:tav>
                                      </p:tavLst>
                                    </p:anim>
                                    <p:anim calcmode="lin" valueType="num">
                                      <p:cBhvr additive="base">
                                        <p:cTn id="14" dur="500" fill="hold"/>
                                        <p:tgtEl>
                                          <p:spTgt spid="1853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85359"/>
                                        </p:tgtEl>
                                        <p:attrNameLst>
                                          <p:attrName>style.visibility</p:attrName>
                                        </p:attrNameLst>
                                      </p:cBhvr>
                                      <p:to>
                                        <p:strVal val="visible"/>
                                      </p:to>
                                    </p:set>
                                    <p:animEffect transition="in" filter="blinds(horizontal)">
                                      <p:cBhvr>
                                        <p:cTn id="19" dur="500"/>
                                        <p:tgtEl>
                                          <p:spTgt spid="18535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85360"/>
                                        </p:tgtEl>
                                        <p:attrNameLst>
                                          <p:attrName>style.visibility</p:attrName>
                                        </p:attrNameLst>
                                      </p:cBhvr>
                                      <p:to>
                                        <p:strVal val="visible"/>
                                      </p:to>
                                    </p:set>
                                    <p:anim calcmode="lin" valueType="num">
                                      <p:cBhvr additive="base">
                                        <p:cTn id="24" dur="500" fill="hold"/>
                                        <p:tgtEl>
                                          <p:spTgt spid="185360"/>
                                        </p:tgtEl>
                                        <p:attrNameLst>
                                          <p:attrName>ppt_x</p:attrName>
                                        </p:attrNameLst>
                                      </p:cBhvr>
                                      <p:tavLst>
                                        <p:tav tm="0">
                                          <p:val>
                                            <p:strVal val="#ppt_x"/>
                                          </p:val>
                                        </p:tav>
                                        <p:tav tm="100000">
                                          <p:val>
                                            <p:strVal val="#ppt_x"/>
                                          </p:val>
                                        </p:tav>
                                      </p:tavLst>
                                    </p:anim>
                                    <p:anim calcmode="lin" valueType="num">
                                      <p:cBhvr additive="base">
                                        <p:cTn id="25" dur="500" fill="hold"/>
                                        <p:tgtEl>
                                          <p:spTgt spid="18536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85362"/>
                                        </p:tgtEl>
                                        <p:attrNameLst>
                                          <p:attrName>style.visibility</p:attrName>
                                        </p:attrNameLst>
                                      </p:cBhvr>
                                      <p:to>
                                        <p:strVal val="visible"/>
                                      </p:to>
                                    </p:set>
                                    <p:animEffect transition="in" filter="box(in)">
                                      <p:cBhvr>
                                        <p:cTn id="30" dur="500"/>
                                        <p:tgtEl>
                                          <p:spTgt spid="18536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5363"/>
                                        </p:tgtEl>
                                        <p:attrNameLst>
                                          <p:attrName>style.visibility</p:attrName>
                                        </p:attrNameLst>
                                      </p:cBhvr>
                                      <p:to>
                                        <p:strVal val="visible"/>
                                      </p:to>
                                    </p:set>
                                    <p:anim calcmode="lin" valueType="num">
                                      <p:cBhvr additive="base">
                                        <p:cTn id="35" dur="500" fill="hold"/>
                                        <p:tgtEl>
                                          <p:spTgt spid="185363"/>
                                        </p:tgtEl>
                                        <p:attrNameLst>
                                          <p:attrName>ppt_x</p:attrName>
                                        </p:attrNameLst>
                                      </p:cBhvr>
                                      <p:tavLst>
                                        <p:tav tm="0">
                                          <p:val>
                                            <p:strVal val="#ppt_x"/>
                                          </p:val>
                                        </p:tav>
                                        <p:tav tm="100000">
                                          <p:val>
                                            <p:strVal val="#ppt_x"/>
                                          </p:val>
                                        </p:tav>
                                      </p:tavLst>
                                    </p:anim>
                                    <p:anim calcmode="lin" valueType="num">
                                      <p:cBhvr additive="base">
                                        <p:cTn id="36" dur="500" fill="hold"/>
                                        <p:tgtEl>
                                          <p:spTgt spid="18536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85372"/>
                                        </p:tgtEl>
                                        <p:attrNameLst>
                                          <p:attrName>style.visibility</p:attrName>
                                        </p:attrNameLst>
                                      </p:cBhvr>
                                      <p:to>
                                        <p:strVal val="visible"/>
                                      </p:to>
                                    </p:set>
                                    <p:animEffect transition="in" filter="blinds(horizontal)">
                                      <p:cBhvr>
                                        <p:cTn id="41" dur="500"/>
                                        <p:tgtEl>
                                          <p:spTgt spid="185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9" grpId="0"/>
      <p:bldP spid="185362"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17762" name="Rectangle 2"/>
          <p:cNvSpPr/>
          <p:nvPr/>
        </p:nvSpPr>
        <p:spPr>
          <a:xfrm>
            <a:off x="228600" y="1042988"/>
            <a:ext cx="8686800" cy="829945"/>
          </a:xfrm>
          <a:prstGeom prst="rect">
            <a:avLst/>
          </a:prstGeom>
          <a:noFill/>
          <a:ln w="9525">
            <a:noFill/>
          </a:ln>
        </p:spPr>
        <p:txBody>
          <a:bodyPr>
            <a:spAutoFit/>
          </a:bodyPr>
          <a:p>
            <a:pPr indent="266700"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①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垂直极化波斜入射到理想导体表面，在入射端沿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方向是驻波，沿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方向是行波。</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Group 14"/>
          <p:cNvGrpSpPr/>
          <p:nvPr/>
        </p:nvGrpSpPr>
        <p:grpSpPr>
          <a:xfrm>
            <a:off x="228600" y="1951037"/>
            <a:ext cx="8709025" cy="1231900"/>
            <a:chOff x="144" y="1229"/>
            <a:chExt cx="5486" cy="776"/>
          </a:xfrm>
        </p:grpSpPr>
        <p:sp>
          <p:nvSpPr>
            <p:cNvPr id="39949" name="Rectangle 10"/>
            <p:cNvSpPr/>
            <p:nvPr/>
          </p:nvSpPr>
          <p:spPr>
            <a:xfrm>
              <a:off x="158" y="1250"/>
              <a:ext cx="5472" cy="755"/>
            </a:xfrm>
            <a:prstGeom prst="rect">
              <a:avLst/>
            </a:prstGeom>
            <a:noFill/>
            <a:ln w="9525">
              <a:noFill/>
            </a:ln>
          </p:spPr>
          <p:txBody>
            <a:bodyPr>
              <a:spAutoFit/>
            </a:bodyPr>
            <a:p>
              <a:pPr indent="266700"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②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方向的行波，                   ，   不垂直于传播方向，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仍垂直于传播方向，这种波称为横电波（</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方向的相速为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9941" name="Object 3"/>
            <p:cNvGraphicFramePr/>
            <p:nvPr/>
          </p:nvGraphicFramePr>
          <p:xfrm>
            <a:off x="2167" y="1253"/>
            <a:ext cx="1200" cy="303"/>
          </p:xfrm>
          <a:graphic>
            <a:graphicData uri="http://schemas.openxmlformats.org/presentationml/2006/ole">
              <mc:AlternateContent xmlns:mc="http://schemas.openxmlformats.org/markup-compatibility/2006">
                <mc:Choice xmlns:v="urn:schemas-microsoft-com:vml" Requires="v">
                  <p:oleObj spid="_x0000_s3188" name="" r:id="rId2" imgW="939165" imgH="241300" progId="Equation.DSMT4">
                    <p:embed/>
                  </p:oleObj>
                </mc:Choice>
                <mc:Fallback>
                  <p:oleObj name="" r:id="rId2" imgW="939165" imgH="241300" progId="Equation.DSMT4">
                    <p:embed/>
                    <p:pic>
                      <p:nvPicPr>
                        <p:cNvPr id="0" name="图片 3187"/>
                        <p:cNvPicPr/>
                        <p:nvPr/>
                      </p:nvPicPr>
                      <p:blipFill>
                        <a:blip r:embed="rId3"/>
                        <a:stretch>
                          <a:fillRect/>
                        </a:stretch>
                      </p:blipFill>
                      <p:spPr>
                        <a:xfrm>
                          <a:off x="2167" y="1253"/>
                          <a:ext cx="1200" cy="303"/>
                        </a:xfrm>
                        <a:prstGeom prst="rect">
                          <a:avLst/>
                        </a:prstGeom>
                        <a:noFill/>
                        <a:ln w="38100">
                          <a:noFill/>
                          <a:miter/>
                        </a:ln>
                      </p:spPr>
                    </p:pic>
                  </p:oleObj>
                </mc:Fallback>
              </mc:AlternateContent>
            </a:graphicData>
          </a:graphic>
        </p:graphicFrame>
        <p:graphicFrame>
          <p:nvGraphicFramePr>
            <p:cNvPr id="39942" name="Object 4"/>
            <p:cNvGraphicFramePr/>
            <p:nvPr/>
          </p:nvGraphicFramePr>
          <p:xfrm>
            <a:off x="3411" y="1229"/>
            <a:ext cx="273" cy="288"/>
          </p:xfrm>
          <a:graphic>
            <a:graphicData uri="http://schemas.openxmlformats.org/presentationml/2006/ole">
              <mc:AlternateContent xmlns:mc="http://schemas.openxmlformats.org/markup-compatibility/2006">
                <mc:Choice xmlns:v="urn:schemas-microsoft-com:vml" Requires="v">
                  <p:oleObj spid="_x0000_s3191" name="" r:id="rId4" imgW="177800" imgH="189865" progId="Equation.DSMT4">
                    <p:embed/>
                  </p:oleObj>
                </mc:Choice>
                <mc:Fallback>
                  <p:oleObj name="" r:id="rId4" imgW="177800" imgH="189865" progId="Equation.DSMT4">
                    <p:embed/>
                    <p:pic>
                      <p:nvPicPr>
                        <p:cNvPr id="0" name="图片 3190"/>
                        <p:cNvPicPr/>
                        <p:nvPr/>
                      </p:nvPicPr>
                      <p:blipFill>
                        <a:blip r:embed="rId5"/>
                        <a:stretch>
                          <a:fillRect/>
                        </a:stretch>
                      </p:blipFill>
                      <p:spPr>
                        <a:xfrm>
                          <a:off x="3411" y="1229"/>
                          <a:ext cx="273" cy="288"/>
                        </a:xfrm>
                        <a:prstGeom prst="rect">
                          <a:avLst/>
                        </a:prstGeom>
                        <a:noFill/>
                        <a:ln w="38100">
                          <a:noFill/>
                          <a:miter/>
                        </a:ln>
                      </p:spPr>
                    </p:pic>
                  </p:oleObj>
                </mc:Fallback>
              </mc:AlternateContent>
            </a:graphicData>
          </a:graphic>
        </p:graphicFrame>
        <p:graphicFrame>
          <p:nvGraphicFramePr>
            <p:cNvPr id="39943" name="Object 5"/>
            <p:cNvGraphicFramePr/>
            <p:nvPr/>
          </p:nvGraphicFramePr>
          <p:xfrm>
            <a:off x="144" y="1459"/>
            <a:ext cx="230" cy="288"/>
          </p:xfrm>
          <a:graphic>
            <a:graphicData uri="http://schemas.openxmlformats.org/presentationml/2006/ole">
              <mc:AlternateContent xmlns:mc="http://schemas.openxmlformats.org/markup-compatibility/2006">
                <mc:Choice xmlns:v="urn:schemas-microsoft-com:vml" Requires="v">
                  <p:oleObj spid="_x0000_s3110" name="" r:id="rId6" imgW="152400" imgH="190500" progId="Equation.DSMT4">
                    <p:embed/>
                  </p:oleObj>
                </mc:Choice>
                <mc:Fallback>
                  <p:oleObj name="" r:id="rId6" imgW="152400" imgH="190500" progId="Equation.DSMT4">
                    <p:embed/>
                    <p:pic>
                      <p:nvPicPr>
                        <p:cNvPr id="0" name="图片 3109"/>
                        <p:cNvPicPr/>
                        <p:nvPr/>
                      </p:nvPicPr>
                      <p:blipFill>
                        <a:blip r:embed="rId7"/>
                        <a:stretch>
                          <a:fillRect/>
                        </a:stretch>
                      </p:blipFill>
                      <p:spPr>
                        <a:xfrm>
                          <a:off x="144" y="1459"/>
                          <a:ext cx="230" cy="288"/>
                        </a:xfrm>
                        <a:prstGeom prst="rect">
                          <a:avLst/>
                        </a:prstGeom>
                        <a:noFill/>
                        <a:ln w="38100">
                          <a:noFill/>
                          <a:miter/>
                        </a:ln>
                      </p:spPr>
                    </p:pic>
                  </p:oleObj>
                </mc:Fallback>
              </mc:AlternateContent>
            </a:graphicData>
          </a:graphic>
        </p:graphicFrame>
      </p:grpSp>
      <p:graphicFrame>
        <p:nvGraphicFramePr>
          <p:cNvPr id="117766" name="Object 6"/>
          <p:cNvGraphicFramePr/>
          <p:nvPr/>
        </p:nvGraphicFramePr>
        <p:xfrm>
          <a:off x="2877820" y="3132455"/>
          <a:ext cx="3563938" cy="762000"/>
        </p:xfrm>
        <a:graphic>
          <a:graphicData uri="http://schemas.openxmlformats.org/presentationml/2006/ole">
            <mc:AlternateContent xmlns:mc="http://schemas.openxmlformats.org/markup-compatibility/2006">
              <mc:Choice xmlns:v="urn:schemas-microsoft-com:vml" Requires="v">
                <p:oleObj spid="_x0000_s3106" name="" r:id="rId8" imgW="2005965" imgH="431800" progId="Equation.DSMT4">
                  <p:embed/>
                </p:oleObj>
              </mc:Choice>
              <mc:Fallback>
                <p:oleObj name="" r:id="rId8" imgW="2005965" imgH="431800" progId="Equation.DSMT4">
                  <p:embed/>
                  <p:pic>
                    <p:nvPicPr>
                      <p:cNvPr id="0" name="图片 3105"/>
                      <p:cNvPicPr/>
                      <p:nvPr/>
                    </p:nvPicPr>
                    <p:blipFill>
                      <a:blip r:embed="rId9"/>
                      <a:stretch>
                        <a:fillRect/>
                      </a:stretch>
                    </p:blipFill>
                    <p:spPr>
                      <a:xfrm>
                        <a:off x="2877820" y="3132455"/>
                        <a:ext cx="3563938" cy="762000"/>
                      </a:xfrm>
                      <a:prstGeom prst="rect">
                        <a:avLst/>
                      </a:prstGeom>
                      <a:noFill/>
                      <a:ln w="38100">
                        <a:noFill/>
                        <a:miter/>
                      </a:ln>
                    </p:spPr>
                  </p:pic>
                </p:oleObj>
              </mc:Fallback>
            </mc:AlternateContent>
          </a:graphicData>
        </a:graphic>
      </p:graphicFrame>
      <p:grpSp>
        <p:nvGrpSpPr>
          <p:cNvPr id="3" name="Group 13"/>
          <p:cNvGrpSpPr/>
          <p:nvPr/>
        </p:nvGrpSpPr>
        <p:grpSpPr>
          <a:xfrm>
            <a:off x="684213" y="4191000"/>
            <a:ext cx="8686800" cy="876300"/>
            <a:chOff x="431" y="2614"/>
            <a:chExt cx="5472" cy="552"/>
          </a:xfrm>
        </p:grpSpPr>
        <p:sp>
          <p:nvSpPr>
            <p:cNvPr id="39948" name="Rectangle 11"/>
            <p:cNvSpPr/>
            <p:nvPr/>
          </p:nvSpPr>
          <p:spPr>
            <a:xfrm>
              <a:off x="431" y="2695"/>
              <a:ext cx="5472" cy="290"/>
            </a:xfrm>
            <a:prstGeom prst="rect">
              <a:avLst/>
            </a:prstGeom>
            <a:noFill/>
            <a:ln w="9525">
              <a:noFill/>
            </a:ln>
          </p:spPr>
          <p:txBody>
            <a:bodyPr>
              <a:spAutoFit/>
            </a:bodyPr>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             是入射波沿      方向的相速。</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9939" name="Object 7"/>
            <p:cNvGraphicFramePr/>
            <p:nvPr/>
          </p:nvGraphicFramePr>
          <p:xfrm>
            <a:off x="1111" y="2614"/>
            <a:ext cx="514" cy="552"/>
          </p:xfrm>
          <a:graphic>
            <a:graphicData uri="http://schemas.openxmlformats.org/presentationml/2006/ole">
              <mc:AlternateContent xmlns:mc="http://schemas.openxmlformats.org/markup-compatibility/2006">
                <mc:Choice xmlns:v="urn:schemas-microsoft-com:vml" Requires="v">
                  <p:oleObj spid="_x0000_s3189" name="" r:id="rId10" imgW="393700" imgH="419100" progId="Equation.DSMT4">
                    <p:embed/>
                  </p:oleObj>
                </mc:Choice>
                <mc:Fallback>
                  <p:oleObj name="" r:id="rId10" imgW="393700" imgH="419100" progId="Equation.DSMT4">
                    <p:embed/>
                    <p:pic>
                      <p:nvPicPr>
                        <p:cNvPr id="0" name="图片 3188"/>
                        <p:cNvPicPr/>
                        <p:nvPr/>
                      </p:nvPicPr>
                      <p:blipFill>
                        <a:blip r:embed="rId11"/>
                        <a:stretch>
                          <a:fillRect/>
                        </a:stretch>
                      </p:blipFill>
                      <p:spPr>
                        <a:xfrm>
                          <a:off x="1111" y="2614"/>
                          <a:ext cx="514" cy="552"/>
                        </a:xfrm>
                        <a:prstGeom prst="rect">
                          <a:avLst/>
                        </a:prstGeom>
                        <a:noFill/>
                        <a:ln w="38100">
                          <a:noFill/>
                          <a:miter/>
                        </a:ln>
                      </p:spPr>
                    </p:pic>
                  </p:oleObj>
                </mc:Fallback>
              </mc:AlternateContent>
            </a:graphicData>
          </a:graphic>
        </p:graphicFrame>
        <p:graphicFrame>
          <p:nvGraphicFramePr>
            <p:cNvPr id="39940" name="Object 8"/>
            <p:cNvGraphicFramePr/>
            <p:nvPr/>
          </p:nvGraphicFramePr>
          <p:xfrm>
            <a:off x="2789" y="2659"/>
            <a:ext cx="292" cy="384"/>
          </p:xfrm>
          <a:graphic>
            <a:graphicData uri="http://schemas.openxmlformats.org/presentationml/2006/ole">
              <mc:AlternateContent xmlns:mc="http://schemas.openxmlformats.org/markup-compatibility/2006">
                <mc:Choice xmlns:v="urn:schemas-microsoft-com:vml" Requires="v">
                  <p:oleObj spid="_x0000_s3198" name="" r:id="rId12" imgW="177800" imgH="240665" progId="Equation.DSMT4">
                    <p:embed/>
                  </p:oleObj>
                </mc:Choice>
                <mc:Fallback>
                  <p:oleObj name="" r:id="rId12" imgW="177800" imgH="240665" progId="Equation.DSMT4">
                    <p:embed/>
                    <p:pic>
                      <p:nvPicPr>
                        <p:cNvPr id="0" name="图片 3197"/>
                        <p:cNvPicPr/>
                        <p:nvPr/>
                      </p:nvPicPr>
                      <p:blipFill>
                        <a:blip r:embed="rId13"/>
                        <a:stretch>
                          <a:fillRect/>
                        </a:stretch>
                      </p:blipFill>
                      <p:spPr>
                        <a:xfrm>
                          <a:off x="2789" y="2659"/>
                          <a:ext cx="292" cy="384"/>
                        </a:xfrm>
                        <a:prstGeom prst="rect">
                          <a:avLst/>
                        </a:prstGeom>
                        <a:noFill/>
                        <a:ln w="38100">
                          <a:noFill/>
                          <a:miter/>
                        </a:ln>
                      </p:spPr>
                    </p:pic>
                  </p:oleObj>
                </mc:Fallback>
              </mc:AlternateContent>
            </a:graphicData>
          </a:graphic>
        </p:graphicFrame>
      </p:grpSp>
      <p:sp>
        <p:nvSpPr>
          <p:cNvPr id="39947" name="Rectangle 9"/>
          <p:cNvSpPr/>
          <p:nvPr/>
        </p:nvSpPr>
        <p:spPr>
          <a:xfrm>
            <a:off x="492443" y="476250"/>
            <a:ext cx="1706880" cy="460375"/>
          </a:xfrm>
          <a:prstGeom prst="rect">
            <a:avLst/>
          </a:prstGeom>
          <a:noFill/>
          <a:ln w="9525">
            <a:noFill/>
          </a:ln>
        </p:spPr>
        <p:txBody>
          <a:bodyPr wrap="none">
            <a:spAutoFit/>
          </a:bodyPr>
          <a:p>
            <a:r>
              <a:rPr lang="en-US" altLang="zh-CN" sz="2400" dirty="0">
                <a:solidFill>
                  <a:srgbClr val="0000FF"/>
                </a:solidFill>
                <a:latin typeface="微软雅黑" panose="020B0503020204020204" pitchFamily="34" charset="-122"/>
                <a:ea typeface="微软雅黑" panose="020B0503020204020204" pitchFamily="34" charset="-122"/>
              </a:rPr>
              <a:t>⑵</a:t>
            </a:r>
            <a:r>
              <a:rPr lang="zh-CN" altLang="en-US" sz="2400" dirty="0">
                <a:solidFill>
                  <a:srgbClr val="0000FF"/>
                </a:solidFill>
                <a:latin typeface="微软雅黑" panose="020B0503020204020204" pitchFamily="34" charset="-122"/>
                <a:ea typeface="微软雅黑" panose="020B0503020204020204" pitchFamily="34" charset="-122"/>
              </a:rPr>
              <a:t>　讨论：</a:t>
            </a:r>
            <a:endParaRPr lang="zh-CN" altLang="en-US" sz="2400" dirty="0">
              <a:solidFill>
                <a:srgbClr val="0000FF"/>
              </a:solidFill>
              <a:latin typeface="微软雅黑" panose="020B0503020204020204" pitchFamily="34" charset="-122"/>
              <a:ea typeface="微软雅黑" panose="020B0503020204020204" pitchFamily="34" charset="-122"/>
            </a:endParaRPr>
          </a:p>
        </p:txBody>
      </p:sp>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blinds(horizontal)">
                                      <p:cBhvr>
                                        <p:cTn id="7" dur="500"/>
                                        <p:tgtEl>
                                          <p:spTgt spid="1177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7766"/>
                                        </p:tgtEl>
                                        <p:attrNameLst>
                                          <p:attrName>style.visibility</p:attrName>
                                        </p:attrNameLst>
                                      </p:cBhvr>
                                      <p:to>
                                        <p:strVal val="visible"/>
                                      </p:to>
                                    </p:set>
                                    <p:animEffect transition="in" filter="blinds(horizontal)">
                                      <p:cBhvr>
                                        <p:cTn id="17" dur="500"/>
                                        <p:tgtEl>
                                          <p:spTgt spid="1177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0965" name="Rectangle 2"/>
          <p:cNvSpPr>
            <a:spLocks noGrp="1"/>
          </p:cNvSpPr>
          <p:nvPr/>
        </p:nvSpPr>
        <p:spPr>
          <a:xfrm>
            <a:off x="457200" y="228600"/>
            <a:ext cx="7772400" cy="685800"/>
          </a:xfrm>
          <a:prstGeom prst="rect">
            <a:avLst/>
          </a:prstGeom>
          <a:noFill/>
          <a:ln w="9525">
            <a:noFill/>
          </a:ln>
        </p:spPr>
        <p:txBody>
          <a:bodyPr vert="horz" wrap="square" lIns="91440" tIns="45720" rIns="91440" bIns="45720"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6.8.2  </a:t>
            </a:r>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理想介质表面的斜入射 </a:t>
            </a:r>
            <a:endPar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8787" name="Rectangle 3"/>
          <p:cNvSpPr/>
          <p:nvPr/>
        </p:nvSpPr>
        <p:spPr>
          <a:xfrm>
            <a:off x="152400" y="1304290"/>
            <a:ext cx="8763000" cy="460375"/>
          </a:xfrm>
          <a:prstGeom prst="rect">
            <a:avLst/>
          </a:prstGeom>
          <a:noFill/>
          <a:ln w="9525">
            <a:noFill/>
          </a:ln>
        </p:spPr>
        <p:txBody>
          <a:bodyPr>
            <a:spAutoFit/>
          </a:bodyPr>
          <a:p>
            <a:pPr indent="533400" algn="just"/>
            <a:r>
              <a:rPr lang="zh-CN" altLang="en-US" sz="2400" dirty="0">
                <a:solidFill>
                  <a:schemeClr val="bg2"/>
                </a:solidFill>
                <a:latin typeface="微软雅黑" panose="020B0503020204020204" pitchFamily="34" charset="-122"/>
                <a:ea typeface="微软雅黑" panose="020B0503020204020204" pitchFamily="34" charset="-122"/>
              </a:rPr>
              <a:t>入射波、反射波、透射波方向的单位矢量分别为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pic>
        <p:nvPicPr>
          <p:cNvPr id="40967" name="Picture 4" descr="tu6-7-2"/>
          <p:cNvPicPr>
            <a:picLocks noChangeAspect="1"/>
          </p:cNvPicPr>
          <p:nvPr/>
        </p:nvPicPr>
        <p:blipFill>
          <a:blip r:embed="rId2"/>
          <a:stretch>
            <a:fillRect/>
          </a:stretch>
        </p:blipFill>
        <p:spPr>
          <a:xfrm>
            <a:off x="5638800" y="1734185"/>
            <a:ext cx="3505200" cy="3019425"/>
          </a:xfrm>
          <a:prstGeom prst="rect">
            <a:avLst/>
          </a:prstGeom>
          <a:noFill/>
          <a:ln w="9525">
            <a:noFill/>
          </a:ln>
        </p:spPr>
      </p:pic>
      <p:sp>
        <p:nvSpPr>
          <p:cNvPr id="118789" name="Rectangle 5"/>
          <p:cNvSpPr/>
          <p:nvPr/>
        </p:nvSpPr>
        <p:spPr>
          <a:xfrm>
            <a:off x="735013" y="836613"/>
            <a:ext cx="9144000" cy="460375"/>
          </a:xfrm>
          <a:prstGeom prst="rect">
            <a:avLst/>
          </a:prstGeom>
          <a:noFill/>
          <a:ln w="9525">
            <a:noFill/>
          </a:ln>
        </p:spPr>
        <p:txBody>
          <a:bodyPr>
            <a:spAutoFit/>
          </a:bodyPr>
          <a:p>
            <a:pPr algn="just"/>
            <a:r>
              <a:rPr lang="en-US" altLang="zh-CN"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．平行极化波的斜入射</a:t>
            </a:r>
            <a:endParaRPr lang="zh-CN" altLang="en-US"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8790" name="Object 6"/>
          <p:cNvGraphicFramePr/>
          <p:nvPr/>
        </p:nvGraphicFramePr>
        <p:xfrm>
          <a:off x="1265238" y="1733868"/>
          <a:ext cx="4027487" cy="1774825"/>
        </p:xfrm>
        <a:graphic>
          <a:graphicData uri="http://schemas.openxmlformats.org/presentationml/2006/ole">
            <mc:AlternateContent xmlns:mc="http://schemas.openxmlformats.org/markup-compatibility/2006">
              <mc:Choice xmlns:v="urn:schemas-microsoft-com:vml" Requires="v">
                <p:oleObj spid="_x0000_s3174" name="" r:id="rId3" imgW="1676400" imgH="749300" progId="Equation.DSMT4">
                  <p:embed/>
                </p:oleObj>
              </mc:Choice>
              <mc:Fallback>
                <p:oleObj name="" r:id="rId3" imgW="1676400" imgH="749300" progId="Equation.DSMT4">
                  <p:embed/>
                  <p:pic>
                    <p:nvPicPr>
                      <p:cNvPr id="0" name="图片 3173"/>
                      <p:cNvPicPr/>
                      <p:nvPr/>
                    </p:nvPicPr>
                    <p:blipFill>
                      <a:blip r:embed="rId4"/>
                      <a:stretch>
                        <a:fillRect/>
                      </a:stretch>
                    </p:blipFill>
                    <p:spPr>
                      <a:xfrm>
                        <a:off x="1265238" y="1733868"/>
                        <a:ext cx="4027487" cy="1774825"/>
                      </a:xfrm>
                      <a:prstGeom prst="rect">
                        <a:avLst/>
                      </a:prstGeom>
                      <a:noFill/>
                      <a:ln w="38100">
                        <a:noFill/>
                        <a:miter/>
                      </a:ln>
                    </p:spPr>
                  </p:pic>
                </p:oleObj>
              </mc:Fallback>
            </mc:AlternateContent>
          </a:graphicData>
        </a:graphic>
      </p:graphicFrame>
      <p:graphicFrame>
        <p:nvGraphicFramePr>
          <p:cNvPr id="118791" name="Object 7"/>
          <p:cNvGraphicFramePr/>
          <p:nvPr/>
        </p:nvGraphicFramePr>
        <p:xfrm>
          <a:off x="1366838" y="4592320"/>
          <a:ext cx="3852862" cy="544513"/>
        </p:xfrm>
        <a:graphic>
          <a:graphicData uri="http://schemas.openxmlformats.org/presentationml/2006/ole">
            <mc:AlternateContent xmlns:mc="http://schemas.openxmlformats.org/markup-compatibility/2006">
              <mc:Choice xmlns:v="urn:schemas-microsoft-com:vml" Requires="v">
                <p:oleObj spid="_x0000_s3148" name="" r:id="rId5" imgW="1864360" imgH="266065" progId="Equation.DSMT4">
                  <p:embed/>
                </p:oleObj>
              </mc:Choice>
              <mc:Fallback>
                <p:oleObj name="" r:id="rId5" imgW="1864360" imgH="266065" progId="Equation.DSMT4">
                  <p:embed/>
                  <p:pic>
                    <p:nvPicPr>
                      <p:cNvPr id="0" name="图片 3147"/>
                      <p:cNvPicPr/>
                      <p:nvPr/>
                    </p:nvPicPr>
                    <p:blipFill>
                      <a:blip r:embed="rId6"/>
                      <a:stretch>
                        <a:fillRect/>
                      </a:stretch>
                    </p:blipFill>
                    <p:spPr>
                      <a:xfrm>
                        <a:off x="1366838" y="4592320"/>
                        <a:ext cx="3852862" cy="544513"/>
                      </a:xfrm>
                      <a:prstGeom prst="rect">
                        <a:avLst/>
                      </a:prstGeom>
                      <a:noFill/>
                      <a:ln w="38100">
                        <a:noFill/>
                        <a:miter/>
                      </a:ln>
                    </p:spPr>
                  </p:pic>
                </p:oleObj>
              </mc:Fallback>
            </mc:AlternateContent>
          </a:graphicData>
        </a:graphic>
      </p:graphicFrame>
      <p:graphicFrame>
        <p:nvGraphicFramePr>
          <p:cNvPr id="118794" name="Object 10"/>
          <p:cNvGraphicFramePr/>
          <p:nvPr/>
        </p:nvGraphicFramePr>
        <p:xfrm>
          <a:off x="2124075" y="5351780"/>
          <a:ext cx="2514600" cy="523875"/>
        </p:xfrm>
        <a:graphic>
          <a:graphicData uri="http://schemas.openxmlformats.org/presentationml/2006/ole">
            <mc:AlternateContent xmlns:mc="http://schemas.openxmlformats.org/markup-compatibility/2006">
              <mc:Choice xmlns:v="urn:schemas-microsoft-com:vml" Requires="v">
                <p:oleObj spid="_x0000_s3120" name="" r:id="rId7" imgW="1142365" imgH="241300" progId="Equation.DSMT4">
                  <p:embed/>
                </p:oleObj>
              </mc:Choice>
              <mc:Fallback>
                <p:oleObj name="" r:id="rId7" imgW="1142365" imgH="241300" progId="Equation.DSMT4">
                  <p:embed/>
                  <p:pic>
                    <p:nvPicPr>
                      <p:cNvPr id="0" name="图片 3119"/>
                      <p:cNvPicPr/>
                      <p:nvPr/>
                    </p:nvPicPr>
                    <p:blipFill>
                      <a:blip r:embed="rId8"/>
                      <a:stretch>
                        <a:fillRect/>
                      </a:stretch>
                    </p:blipFill>
                    <p:spPr>
                      <a:xfrm>
                        <a:off x="2124075" y="5351780"/>
                        <a:ext cx="2514600" cy="523875"/>
                      </a:xfrm>
                      <a:prstGeom prst="rect">
                        <a:avLst/>
                      </a:prstGeom>
                      <a:noFill/>
                      <a:ln w="38100">
                        <a:noFill/>
                        <a:miter/>
                      </a:ln>
                    </p:spPr>
                  </p:pic>
                </p:oleObj>
              </mc:Fallback>
            </mc:AlternateContent>
          </a:graphicData>
        </a:graphic>
      </p:graphicFrame>
      <p:sp>
        <p:nvSpPr>
          <p:cNvPr id="118795" name="Rectangle 11"/>
          <p:cNvSpPr/>
          <p:nvPr/>
        </p:nvSpPr>
        <p:spPr>
          <a:xfrm>
            <a:off x="179388" y="3560128"/>
            <a:ext cx="3759200" cy="460375"/>
          </a:xfrm>
          <a:prstGeom prst="rect">
            <a:avLst/>
          </a:prstGeom>
          <a:noFill/>
          <a:ln w="9525">
            <a:noFill/>
          </a:ln>
        </p:spPr>
        <p:txBody>
          <a:bodyPr>
            <a:spAutoFit/>
          </a:bodyPr>
          <a:p>
            <a:pPr indent="533400" algn="just" eaLnBrk="0" hangingPunct="0"/>
            <a:r>
              <a:rPr lang="en-US" altLang="zh-CN" sz="2400" dirty="0">
                <a:solidFill>
                  <a:schemeClr val="bg2"/>
                </a:solidFill>
                <a:latin typeface="微软雅黑" panose="020B0503020204020204" pitchFamily="34" charset="-122"/>
                <a:ea typeface="微软雅黑" panose="020B0503020204020204" pitchFamily="34" charset="-122"/>
              </a:rPr>
              <a:t>⑴</a:t>
            </a:r>
            <a:r>
              <a:rPr lang="zh-CN" altLang="en-US" sz="2400" dirty="0">
                <a:solidFill>
                  <a:schemeClr val="bg2"/>
                </a:solidFill>
                <a:latin typeface="微软雅黑" panose="020B0503020204020204" pitchFamily="34" charset="-122"/>
                <a:ea typeface="微软雅黑" panose="020B0503020204020204" pitchFamily="34" charset="-122"/>
              </a:rPr>
              <a:t>　场的分布</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118796" name="Rectangle 12"/>
          <p:cNvSpPr/>
          <p:nvPr/>
        </p:nvSpPr>
        <p:spPr>
          <a:xfrm>
            <a:off x="779463" y="4099560"/>
            <a:ext cx="3455987" cy="460375"/>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入射端电场为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8797" name="Rectangle 13"/>
          <p:cNvSpPr/>
          <p:nvPr/>
        </p:nvSpPr>
        <p:spPr>
          <a:xfrm>
            <a:off x="768668" y="5311458"/>
            <a:ext cx="1943100" cy="460375"/>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其中</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89"/>
                                        </p:tgtEl>
                                        <p:attrNameLst>
                                          <p:attrName>style.visibility</p:attrName>
                                        </p:attrNameLst>
                                      </p:cBhvr>
                                      <p:to>
                                        <p:strVal val="visible"/>
                                      </p:to>
                                    </p:set>
                                    <p:animEffect transition="in" filter="blinds(horizontal)">
                                      <p:cBhvr>
                                        <p:cTn id="7" dur="500"/>
                                        <p:tgtEl>
                                          <p:spTgt spid="1187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8787"/>
                                        </p:tgtEl>
                                        <p:attrNameLst>
                                          <p:attrName>style.visibility</p:attrName>
                                        </p:attrNameLst>
                                      </p:cBhvr>
                                      <p:to>
                                        <p:strVal val="visible"/>
                                      </p:to>
                                    </p:set>
                                    <p:animEffect transition="in" filter="blinds(horizontal)">
                                      <p:cBhvr>
                                        <p:cTn id="12" dur="500"/>
                                        <p:tgtEl>
                                          <p:spTgt spid="1187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8790"/>
                                        </p:tgtEl>
                                        <p:attrNameLst>
                                          <p:attrName>style.visibility</p:attrName>
                                        </p:attrNameLst>
                                      </p:cBhvr>
                                      <p:to>
                                        <p:strVal val="visible"/>
                                      </p:to>
                                    </p:set>
                                    <p:animEffect transition="in" filter="blinds(horizontal)">
                                      <p:cBhvr>
                                        <p:cTn id="17" dur="500"/>
                                        <p:tgtEl>
                                          <p:spTgt spid="11879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8795"/>
                                        </p:tgtEl>
                                        <p:attrNameLst>
                                          <p:attrName>style.visibility</p:attrName>
                                        </p:attrNameLst>
                                      </p:cBhvr>
                                      <p:to>
                                        <p:strVal val="visible"/>
                                      </p:to>
                                    </p:set>
                                    <p:animEffect transition="in" filter="blinds(horizontal)">
                                      <p:cBhvr>
                                        <p:cTn id="22" dur="500"/>
                                        <p:tgtEl>
                                          <p:spTgt spid="11879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8796"/>
                                        </p:tgtEl>
                                        <p:attrNameLst>
                                          <p:attrName>style.visibility</p:attrName>
                                        </p:attrNameLst>
                                      </p:cBhvr>
                                      <p:to>
                                        <p:strVal val="visible"/>
                                      </p:to>
                                    </p:set>
                                    <p:animEffect transition="in" filter="blinds(horizontal)">
                                      <p:cBhvr>
                                        <p:cTn id="27" dur="500"/>
                                        <p:tgtEl>
                                          <p:spTgt spid="118796"/>
                                        </p:tgtEl>
                                      </p:cBhvr>
                                    </p:animEffect>
                                  </p:childTnLst>
                                </p:cTn>
                              </p:par>
                              <p:par>
                                <p:cTn id="28" presetID="3" presetClass="entr" presetSubtype="10" fill="hold" nodeType="withEffect">
                                  <p:stCondLst>
                                    <p:cond delay="0"/>
                                  </p:stCondLst>
                                  <p:childTnLst>
                                    <p:set>
                                      <p:cBhvr>
                                        <p:cTn id="29" dur="1" fill="hold">
                                          <p:stCondLst>
                                            <p:cond delay="0"/>
                                          </p:stCondLst>
                                        </p:cTn>
                                        <p:tgtEl>
                                          <p:spTgt spid="118791"/>
                                        </p:tgtEl>
                                        <p:attrNameLst>
                                          <p:attrName>style.visibility</p:attrName>
                                        </p:attrNameLst>
                                      </p:cBhvr>
                                      <p:to>
                                        <p:strVal val="visible"/>
                                      </p:to>
                                    </p:set>
                                    <p:animEffect transition="in" filter="blinds(horizontal)">
                                      <p:cBhvr>
                                        <p:cTn id="30" dur="500"/>
                                        <p:tgtEl>
                                          <p:spTgt spid="11879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18794"/>
                                        </p:tgtEl>
                                        <p:attrNameLst>
                                          <p:attrName>style.visibility</p:attrName>
                                        </p:attrNameLst>
                                      </p:cBhvr>
                                      <p:to>
                                        <p:strVal val="visible"/>
                                      </p:to>
                                    </p:set>
                                    <p:animEffect transition="in" filter="blinds(horizontal)">
                                      <p:cBhvr>
                                        <p:cTn id="35" dur="500"/>
                                        <p:tgtEl>
                                          <p:spTgt spid="11879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18797"/>
                                        </p:tgtEl>
                                        <p:attrNameLst>
                                          <p:attrName>style.visibility</p:attrName>
                                        </p:attrNameLst>
                                      </p:cBhvr>
                                      <p:to>
                                        <p:strVal val="visible"/>
                                      </p:to>
                                    </p:set>
                                    <p:animEffect transition="in" filter="blinds(horizontal)">
                                      <p:cBhvr>
                                        <p:cTn id="38" dur="500"/>
                                        <p:tgtEl>
                                          <p:spTgt spid="118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p:bldP spid="118789" grpId="0"/>
      <p:bldP spid="118795" grpId="0"/>
      <p:bldP spid="118796" grpId="0"/>
      <p:bldP spid="118797"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19810" name="Rectangle 2"/>
          <p:cNvSpPr/>
          <p:nvPr/>
        </p:nvSpPr>
        <p:spPr>
          <a:xfrm>
            <a:off x="296863" y="481330"/>
            <a:ext cx="2474912" cy="460375"/>
          </a:xfrm>
          <a:prstGeom prst="rect">
            <a:avLst/>
          </a:prstGeom>
          <a:noFill/>
          <a:ln w="9525">
            <a:noFill/>
          </a:ln>
        </p:spPr>
        <p:txBody>
          <a:bodyPr>
            <a:spAutoFit/>
          </a:bodyPr>
          <a:p>
            <a:pPr indent="266700" algn="just"/>
            <a:r>
              <a:rPr lang="zh-CN" altLang="en-US" sz="2400" dirty="0">
                <a:solidFill>
                  <a:schemeClr val="bg2"/>
                </a:solidFill>
                <a:latin typeface="微软雅黑" panose="020B0503020204020204" pitchFamily="34" charset="-122"/>
                <a:ea typeface="微软雅黑" panose="020B0503020204020204" pitchFamily="34" charset="-122"/>
              </a:rPr>
              <a:t>可以导出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119811" name="Object 3"/>
          <p:cNvGraphicFramePr/>
          <p:nvPr/>
        </p:nvGraphicFramePr>
        <p:xfrm>
          <a:off x="1395413" y="926783"/>
          <a:ext cx="7280275" cy="2024062"/>
        </p:xfrm>
        <a:graphic>
          <a:graphicData uri="http://schemas.openxmlformats.org/presentationml/2006/ole">
            <mc:AlternateContent xmlns:mc="http://schemas.openxmlformats.org/markup-compatibility/2006">
              <mc:Choice xmlns:v="urn:schemas-microsoft-com:vml" Requires="v">
                <p:oleObj spid="_x0000_s3154" name="" r:id="rId2" imgW="3543300" imgH="977900" progId="Equation.DSMT4">
                  <p:embed/>
                </p:oleObj>
              </mc:Choice>
              <mc:Fallback>
                <p:oleObj name="" r:id="rId2" imgW="3543300" imgH="977900" progId="Equation.DSMT4">
                  <p:embed/>
                  <p:pic>
                    <p:nvPicPr>
                      <p:cNvPr id="0" name="图片 3153"/>
                      <p:cNvPicPr/>
                      <p:nvPr/>
                    </p:nvPicPr>
                    <p:blipFill>
                      <a:blip r:embed="rId3"/>
                      <a:stretch>
                        <a:fillRect/>
                      </a:stretch>
                    </p:blipFill>
                    <p:spPr>
                      <a:xfrm>
                        <a:off x="1395413" y="926783"/>
                        <a:ext cx="7280275" cy="2024062"/>
                      </a:xfrm>
                      <a:prstGeom prst="rect">
                        <a:avLst/>
                      </a:prstGeom>
                      <a:noFill/>
                      <a:ln w="38100">
                        <a:noFill/>
                        <a:miter/>
                      </a:ln>
                    </p:spPr>
                  </p:pic>
                </p:oleObj>
              </mc:Fallback>
            </mc:AlternateContent>
          </a:graphicData>
        </a:graphic>
      </p:graphicFrame>
      <p:graphicFrame>
        <p:nvGraphicFramePr>
          <p:cNvPr id="119812" name="Object 4"/>
          <p:cNvGraphicFramePr/>
          <p:nvPr/>
        </p:nvGraphicFramePr>
        <p:xfrm>
          <a:off x="3505200" y="2965133"/>
          <a:ext cx="4968875" cy="2189162"/>
        </p:xfrm>
        <a:graphic>
          <a:graphicData uri="http://schemas.openxmlformats.org/presentationml/2006/ole">
            <mc:AlternateContent xmlns:mc="http://schemas.openxmlformats.org/markup-compatibility/2006">
              <mc:Choice xmlns:v="urn:schemas-microsoft-com:vml" Requires="v">
                <p:oleObj spid="_x0000_s3094" name="" r:id="rId4" imgW="2235200" imgH="977900" progId="Equation.DSMT4">
                  <p:embed/>
                </p:oleObj>
              </mc:Choice>
              <mc:Fallback>
                <p:oleObj name="" r:id="rId4" imgW="2235200" imgH="977900" progId="Equation.DSMT4">
                  <p:embed/>
                  <p:pic>
                    <p:nvPicPr>
                      <p:cNvPr id="0" name="图片 3093"/>
                      <p:cNvPicPr/>
                      <p:nvPr/>
                    </p:nvPicPr>
                    <p:blipFill>
                      <a:blip r:embed="rId5"/>
                      <a:stretch>
                        <a:fillRect/>
                      </a:stretch>
                    </p:blipFill>
                    <p:spPr>
                      <a:xfrm>
                        <a:off x="3505200" y="2965133"/>
                        <a:ext cx="4968875" cy="2189162"/>
                      </a:xfrm>
                      <a:prstGeom prst="rect">
                        <a:avLst/>
                      </a:prstGeom>
                      <a:noFill/>
                      <a:ln w="38100">
                        <a:noFill/>
                        <a:miter/>
                      </a:ln>
                    </p:spPr>
                  </p:pic>
                </p:oleObj>
              </mc:Fallback>
            </mc:AlternateContent>
          </a:graphicData>
        </a:graphic>
      </p:graphicFrame>
      <p:sp>
        <p:nvSpPr>
          <p:cNvPr id="119813" name="Rectangle 5"/>
          <p:cNvSpPr/>
          <p:nvPr/>
        </p:nvSpPr>
        <p:spPr>
          <a:xfrm>
            <a:off x="306705" y="2965450"/>
            <a:ext cx="7162800" cy="460375"/>
          </a:xfrm>
          <a:prstGeom prst="rect">
            <a:avLst/>
          </a:prstGeom>
          <a:noFill/>
          <a:ln w="9525">
            <a:noFill/>
          </a:ln>
        </p:spPr>
        <p:txBody>
          <a:bodyPr>
            <a:spAutoFit/>
          </a:bodyPr>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透射端电磁场为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pic>
        <p:nvPicPr>
          <p:cNvPr id="41990" name="Picture 6" descr="tu6-7-2"/>
          <p:cNvPicPr>
            <a:picLocks noChangeAspect="1"/>
          </p:cNvPicPr>
          <p:nvPr/>
        </p:nvPicPr>
        <p:blipFill>
          <a:blip r:embed="rId6"/>
          <a:stretch>
            <a:fillRect/>
          </a:stretch>
        </p:blipFill>
        <p:spPr>
          <a:xfrm>
            <a:off x="0" y="3838575"/>
            <a:ext cx="3505200" cy="3019425"/>
          </a:xfrm>
          <a:prstGeom prst="rect">
            <a:avLst/>
          </a:prstGeom>
          <a:noFill/>
          <a:ln w="9525">
            <a:noFill/>
          </a:ln>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0"/>
                                        </p:tgtEl>
                                        <p:attrNameLst>
                                          <p:attrName>style.visibility</p:attrName>
                                        </p:attrNameLst>
                                      </p:cBhvr>
                                      <p:to>
                                        <p:strVal val="visible"/>
                                      </p:to>
                                    </p:set>
                                    <p:animEffect transition="in" filter="blinds(horizontal)">
                                      <p:cBhvr>
                                        <p:cTn id="7" dur="500"/>
                                        <p:tgtEl>
                                          <p:spTgt spid="119810"/>
                                        </p:tgtEl>
                                      </p:cBhvr>
                                    </p:animEffect>
                                  </p:childTnLst>
                                </p:cTn>
                              </p:par>
                              <p:par>
                                <p:cTn id="8" presetID="3" presetClass="entr" presetSubtype="10" fill="hold" nodeType="withEffect">
                                  <p:stCondLst>
                                    <p:cond delay="0"/>
                                  </p:stCondLst>
                                  <p:childTnLst>
                                    <p:set>
                                      <p:cBhvr>
                                        <p:cTn id="9" dur="1" fill="hold">
                                          <p:stCondLst>
                                            <p:cond delay="0"/>
                                          </p:stCondLst>
                                        </p:cTn>
                                        <p:tgtEl>
                                          <p:spTgt spid="119811"/>
                                        </p:tgtEl>
                                        <p:attrNameLst>
                                          <p:attrName>style.visibility</p:attrName>
                                        </p:attrNameLst>
                                      </p:cBhvr>
                                      <p:to>
                                        <p:strVal val="visible"/>
                                      </p:to>
                                    </p:set>
                                    <p:animEffect transition="in" filter="blinds(horizontal)">
                                      <p:cBhvr>
                                        <p:cTn id="10" dur="500"/>
                                        <p:tgtEl>
                                          <p:spTgt spid="1198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9813"/>
                                        </p:tgtEl>
                                        <p:attrNameLst>
                                          <p:attrName>style.visibility</p:attrName>
                                        </p:attrNameLst>
                                      </p:cBhvr>
                                      <p:to>
                                        <p:strVal val="visible"/>
                                      </p:to>
                                    </p:set>
                                    <p:animEffect transition="in" filter="blinds(horizontal)">
                                      <p:cBhvr>
                                        <p:cTn id="15" dur="500"/>
                                        <p:tgtEl>
                                          <p:spTgt spid="119813"/>
                                        </p:tgtEl>
                                      </p:cBhvr>
                                    </p:animEffect>
                                  </p:childTnLst>
                                </p:cTn>
                              </p:par>
                              <p:par>
                                <p:cTn id="16" presetID="3" presetClass="entr" presetSubtype="10" fill="hold" nodeType="withEffect">
                                  <p:stCondLst>
                                    <p:cond delay="0"/>
                                  </p:stCondLst>
                                  <p:childTnLst>
                                    <p:set>
                                      <p:cBhvr>
                                        <p:cTn id="17" dur="1" fill="hold">
                                          <p:stCondLst>
                                            <p:cond delay="0"/>
                                          </p:stCondLst>
                                        </p:cTn>
                                        <p:tgtEl>
                                          <p:spTgt spid="119812"/>
                                        </p:tgtEl>
                                        <p:attrNameLst>
                                          <p:attrName>style.visibility</p:attrName>
                                        </p:attrNameLst>
                                      </p:cBhvr>
                                      <p:to>
                                        <p:strVal val="visible"/>
                                      </p:to>
                                    </p:set>
                                    <p:animEffect transition="in" filter="blinds(horizontal)">
                                      <p:cBhvr>
                                        <p:cTn id="18" dur="500"/>
                                        <p:tgtEl>
                                          <p:spTgt spid="119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p:bldP spid="119813"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3015" name="Rectangle 2"/>
          <p:cNvSpPr/>
          <p:nvPr/>
        </p:nvSpPr>
        <p:spPr>
          <a:xfrm>
            <a:off x="228600" y="392748"/>
            <a:ext cx="8610600" cy="460375"/>
          </a:xfrm>
          <a:prstGeom prst="rect">
            <a:avLst/>
          </a:prstGeom>
          <a:noFill/>
          <a:ln w="9525">
            <a:noFill/>
          </a:ln>
        </p:spPr>
        <p:txBody>
          <a:bodyPr>
            <a:spAutoFit/>
          </a:bodyPr>
          <a:p>
            <a:pPr indent="533400" algn="just"/>
            <a:r>
              <a:rPr lang="en-US" altLang="zh-CN" sz="2400" dirty="0">
                <a:solidFill>
                  <a:srgbClr val="0000FF"/>
                </a:solidFill>
                <a:latin typeface="微软雅黑" panose="020B0503020204020204" pitchFamily="34" charset="-122"/>
                <a:ea typeface="微软雅黑" panose="020B0503020204020204" pitchFamily="34" charset="-122"/>
              </a:rPr>
              <a:t>⑵</a:t>
            </a:r>
            <a:r>
              <a:rPr lang="zh-CN" altLang="en-US" sz="2400" dirty="0">
                <a:solidFill>
                  <a:srgbClr val="0000FF"/>
                </a:solidFill>
                <a:latin typeface="微软雅黑" panose="020B0503020204020204" pitchFamily="34" charset="-122"/>
                <a:ea typeface="微软雅黑" panose="020B0503020204020204" pitchFamily="34" charset="-122"/>
              </a:rPr>
              <a:t>　折射定律</a:t>
            </a:r>
            <a:endParaRPr lang="zh-CN" altLang="en-US" sz="2400" dirty="0">
              <a:solidFill>
                <a:srgbClr val="0000FF"/>
              </a:solidFill>
              <a:latin typeface="微软雅黑" panose="020B0503020204020204" pitchFamily="34" charset="-122"/>
              <a:ea typeface="微软雅黑" panose="020B0503020204020204" pitchFamily="34" charset="-122"/>
            </a:endParaRPr>
          </a:p>
        </p:txBody>
      </p:sp>
      <p:grpSp>
        <p:nvGrpSpPr>
          <p:cNvPr id="2" name="Group 11"/>
          <p:cNvGrpSpPr/>
          <p:nvPr/>
        </p:nvGrpSpPr>
        <p:grpSpPr>
          <a:xfrm>
            <a:off x="533400" y="886460"/>
            <a:ext cx="8610600" cy="530225"/>
            <a:chOff x="336" y="618"/>
            <a:chExt cx="5424" cy="334"/>
          </a:xfrm>
        </p:grpSpPr>
        <p:sp>
          <p:nvSpPr>
            <p:cNvPr id="43020" name="Rectangle 10"/>
            <p:cNvSpPr/>
            <p:nvPr/>
          </p:nvSpPr>
          <p:spPr>
            <a:xfrm>
              <a:off x="336" y="618"/>
              <a:ext cx="5424" cy="290"/>
            </a:xfrm>
            <a:prstGeom prst="rect">
              <a:avLst/>
            </a:prstGeom>
            <a:noFill/>
            <a:ln w="9525">
              <a:noFill/>
            </a:ln>
          </p:spPr>
          <p:txBody>
            <a:bodyPr>
              <a:spAutoFit/>
            </a:bodyPr>
            <a:p>
              <a:pPr indent="533400" algn="just"/>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由边界条件，在</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处，</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，即              ，可以得到</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3014" name="Object 3"/>
            <p:cNvGraphicFramePr/>
            <p:nvPr/>
          </p:nvGraphicFramePr>
          <p:xfrm>
            <a:off x="3884" y="618"/>
            <a:ext cx="816" cy="334"/>
          </p:xfrm>
          <a:graphic>
            <a:graphicData uri="http://schemas.openxmlformats.org/presentationml/2006/ole">
              <mc:AlternateContent xmlns:mc="http://schemas.openxmlformats.org/markup-compatibility/2006">
                <mc:Choice xmlns:v="urn:schemas-microsoft-com:vml" Requires="v">
                  <p:oleObj spid="_x0000_s3221" name="" r:id="rId2" imgW="584200" imgH="241300" progId="Equation.DSMT4">
                    <p:embed/>
                  </p:oleObj>
                </mc:Choice>
                <mc:Fallback>
                  <p:oleObj name="" r:id="rId2" imgW="584200" imgH="241300" progId="Equation.DSMT4">
                    <p:embed/>
                    <p:pic>
                      <p:nvPicPr>
                        <p:cNvPr id="0" name="图片 3220"/>
                        <p:cNvPicPr/>
                        <p:nvPr/>
                      </p:nvPicPr>
                      <p:blipFill>
                        <a:blip r:embed="rId3"/>
                        <a:stretch>
                          <a:fillRect/>
                        </a:stretch>
                      </p:blipFill>
                      <p:spPr>
                        <a:xfrm>
                          <a:off x="3884" y="618"/>
                          <a:ext cx="816" cy="334"/>
                        </a:xfrm>
                        <a:prstGeom prst="rect">
                          <a:avLst/>
                        </a:prstGeom>
                        <a:noFill/>
                        <a:ln w="38100">
                          <a:noFill/>
                          <a:miter/>
                        </a:ln>
                      </p:spPr>
                    </p:pic>
                  </p:oleObj>
                </mc:Fallback>
              </mc:AlternateContent>
            </a:graphicData>
          </a:graphic>
        </p:graphicFrame>
      </p:grpSp>
      <p:graphicFrame>
        <p:nvGraphicFramePr>
          <p:cNvPr id="120836" name="Object 4"/>
          <p:cNvGraphicFramePr/>
          <p:nvPr/>
        </p:nvGraphicFramePr>
        <p:xfrm>
          <a:off x="1093788" y="1489075"/>
          <a:ext cx="6954837" cy="498475"/>
        </p:xfrm>
        <a:graphic>
          <a:graphicData uri="http://schemas.openxmlformats.org/presentationml/2006/ole">
            <mc:AlternateContent xmlns:mc="http://schemas.openxmlformats.org/markup-compatibility/2006">
              <mc:Choice xmlns:v="urn:schemas-microsoft-com:vml" Requires="v">
                <p:oleObj spid="_x0000_s3237" name="" r:id="rId4" imgW="3415030" imgH="241300" progId="Equation.DSMT4">
                  <p:embed/>
                </p:oleObj>
              </mc:Choice>
              <mc:Fallback>
                <p:oleObj name="" r:id="rId4" imgW="3415030" imgH="241300" progId="Equation.DSMT4">
                  <p:embed/>
                  <p:pic>
                    <p:nvPicPr>
                      <p:cNvPr id="0" name="图片 3236"/>
                      <p:cNvPicPr/>
                      <p:nvPr/>
                    </p:nvPicPr>
                    <p:blipFill>
                      <a:blip r:embed="rId5"/>
                      <a:stretch>
                        <a:fillRect/>
                      </a:stretch>
                    </p:blipFill>
                    <p:spPr>
                      <a:xfrm>
                        <a:off x="1093788" y="1489075"/>
                        <a:ext cx="6954837" cy="498475"/>
                      </a:xfrm>
                      <a:prstGeom prst="rect">
                        <a:avLst/>
                      </a:prstGeom>
                      <a:noFill/>
                      <a:ln w="38100">
                        <a:noFill/>
                        <a:miter/>
                      </a:ln>
                    </p:spPr>
                  </p:pic>
                </p:oleObj>
              </mc:Fallback>
            </mc:AlternateContent>
          </a:graphicData>
        </a:graphic>
      </p:graphicFrame>
      <p:graphicFrame>
        <p:nvGraphicFramePr>
          <p:cNvPr id="120837" name="Object 5"/>
          <p:cNvGraphicFramePr/>
          <p:nvPr/>
        </p:nvGraphicFramePr>
        <p:xfrm>
          <a:off x="2878138" y="2576513"/>
          <a:ext cx="2486025" cy="495300"/>
        </p:xfrm>
        <a:graphic>
          <a:graphicData uri="http://schemas.openxmlformats.org/presentationml/2006/ole">
            <mc:AlternateContent xmlns:mc="http://schemas.openxmlformats.org/markup-compatibility/2006">
              <mc:Choice xmlns:v="urn:schemas-microsoft-com:vml" Requires="v">
                <p:oleObj spid="_x0000_s3223" name="" r:id="rId6" imgW="1155700" imgH="228600" progId="Equation.DSMT4">
                  <p:embed/>
                </p:oleObj>
              </mc:Choice>
              <mc:Fallback>
                <p:oleObj name="" r:id="rId6" imgW="1155700" imgH="228600" progId="Equation.DSMT4">
                  <p:embed/>
                  <p:pic>
                    <p:nvPicPr>
                      <p:cNvPr id="0" name="图片 3222"/>
                      <p:cNvPicPr/>
                      <p:nvPr/>
                    </p:nvPicPr>
                    <p:blipFill>
                      <a:blip r:embed="rId7"/>
                      <a:stretch>
                        <a:fillRect/>
                      </a:stretch>
                    </p:blipFill>
                    <p:spPr>
                      <a:xfrm>
                        <a:off x="2878138" y="2576513"/>
                        <a:ext cx="2486025" cy="495300"/>
                      </a:xfrm>
                      <a:prstGeom prst="rect">
                        <a:avLst/>
                      </a:prstGeom>
                      <a:noFill/>
                      <a:ln w="38100">
                        <a:noFill/>
                        <a:miter/>
                      </a:ln>
                    </p:spPr>
                  </p:pic>
                </p:oleObj>
              </mc:Fallback>
            </mc:AlternateContent>
          </a:graphicData>
        </a:graphic>
      </p:graphicFrame>
      <p:graphicFrame>
        <p:nvGraphicFramePr>
          <p:cNvPr id="120838" name="Object 6"/>
          <p:cNvGraphicFramePr/>
          <p:nvPr/>
        </p:nvGraphicFramePr>
        <p:xfrm>
          <a:off x="2268538" y="3083878"/>
          <a:ext cx="5068887" cy="979487"/>
        </p:xfrm>
        <a:graphic>
          <a:graphicData uri="http://schemas.openxmlformats.org/presentationml/2006/ole">
            <mc:AlternateContent xmlns:mc="http://schemas.openxmlformats.org/markup-compatibility/2006">
              <mc:Choice xmlns:v="urn:schemas-microsoft-com:vml" Requires="v">
                <p:oleObj spid="_x0000_s3153" name="" r:id="rId8" imgW="2616200" imgH="508000" progId="Equation.DSMT4">
                  <p:embed/>
                </p:oleObj>
              </mc:Choice>
              <mc:Fallback>
                <p:oleObj name="" r:id="rId8" imgW="2616200" imgH="508000" progId="Equation.DSMT4">
                  <p:embed/>
                  <p:pic>
                    <p:nvPicPr>
                      <p:cNvPr id="0" name="图片 3152"/>
                      <p:cNvPicPr/>
                      <p:nvPr/>
                    </p:nvPicPr>
                    <p:blipFill>
                      <a:blip r:embed="rId9"/>
                      <a:stretch>
                        <a:fillRect/>
                      </a:stretch>
                    </p:blipFill>
                    <p:spPr>
                      <a:xfrm>
                        <a:off x="2268538" y="3083878"/>
                        <a:ext cx="5068887" cy="979487"/>
                      </a:xfrm>
                      <a:prstGeom prst="rect">
                        <a:avLst/>
                      </a:prstGeom>
                      <a:noFill/>
                      <a:ln w="38100">
                        <a:noFill/>
                        <a:miter/>
                      </a:ln>
                    </p:spPr>
                  </p:pic>
                </p:oleObj>
              </mc:Fallback>
            </mc:AlternateContent>
          </a:graphicData>
        </a:graphic>
      </p:graphicFrame>
      <p:graphicFrame>
        <p:nvGraphicFramePr>
          <p:cNvPr id="120839" name="Object 7"/>
          <p:cNvGraphicFramePr/>
          <p:nvPr/>
        </p:nvGraphicFramePr>
        <p:xfrm>
          <a:off x="2124075" y="4506913"/>
          <a:ext cx="4343400" cy="898525"/>
        </p:xfrm>
        <a:graphic>
          <a:graphicData uri="http://schemas.openxmlformats.org/presentationml/2006/ole">
            <mc:AlternateContent xmlns:mc="http://schemas.openxmlformats.org/markup-compatibility/2006">
              <mc:Choice xmlns:v="urn:schemas-microsoft-com:vml" Requires="v">
                <p:oleObj spid="_x0000_s3190" name="" r:id="rId10" imgW="2158365" imgH="444500" progId="Equation.DSMT4">
                  <p:embed/>
                </p:oleObj>
              </mc:Choice>
              <mc:Fallback>
                <p:oleObj name="" r:id="rId10" imgW="2158365" imgH="444500" progId="Equation.DSMT4">
                  <p:embed/>
                  <p:pic>
                    <p:nvPicPr>
                      <p:cNvPr id="0" name="图片 3189"/>
                      <p:cNvPicPr/>
                      <p:nvPr/>
                    </p:nvPicPr>
                    <p:blipFill>
                      <a:blip r:embed="rId11"/>
                      <a:stretch>
                        <a:fillRect/>
                      </a:stretch>
                    </p:blipFill>
                    <p:spPr>
                      <a:xfrm>
                        <a:off x="2124075" y="4506913"/>
                        <a:ext cx="4343400" cy="898525"/>
                      </a:xfrm>
                      <a:prstGeom prst="rect">
                        <a:avLst/>
                      </a:prstGeom>
                      <a:noFill/>
                      <a:ln w="38100">
                        <a:noFill/>
                        <a:miter/>
                      </a:ln>
                    </p:spPr>
                  </p:pic>
                </p:oleObj>
              </mc:Fallback>
            </mc:AlternateContent>
          </a:graphicData>
        </a:graphic>
      </p:graphicFrame>
      <p:sp>
        <p:nvSpPr>
          <p:cNvPr id="120840" name="Rectangle 8"/>
          <p:cNvSpPr/>
          <p:nvPr/>
        </p:nvSpPr>
        <p:spPr>
          <a:xfrm>
            <a:off x="969963" y="5456555"/>
            <a:ext cx="7058025" cy="460375"/>
          </a:xfrm>
          <a:prstGeom prst="rect">
            <a:avLst/>
          </a:prstGeom>
          <a:noFill/>
          <a:ln w="9525">
            <a:noFill/>
          </a:ln>
        </p:spPr>
        <p:txBody>
          <a:bodyPr>
            <a:spAutoFit/>
          </a:bodyPr>
          <a:p>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对于垂直极化波，也可以导出同样的结果。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0841" name="Rectangle 9"/>
          <p:cNvSpPr/>
          <p:nvPr/>
        </p:nvSpPr>
        <p:spPr>
          <a:xfrm>
            <a:off x="419418" y="4096385"/>
            <a:ext cx="8610600" cy="460375"/>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上式即为折射定律，推导中利用了以下关系式</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120844" name="Rectangle 12"/>
          <p:cNvSpPr/>
          <p:nvPr/>
        </p:nvSpPr>
        <p:spPr>
          <a:xfrm>
            <a:off x="467995" y="2069783"/>
            <a:ext cx="8610600" cy="460375"/>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上式成立的条件是等式两端指数相等，即</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0836"/>
                                        </p:tgtEl>
                                        <p:attrNameLst>
                                          <p:attrName>style.visibility</p:attrName>
                                        </p:attrNameLst>
                                      </p:cBhvr>
                                      <p:to>
                                        <p:strVal val="visible"/>
                                      </p:to>
                                    </p:set>
                                    <p:animEffect transition="in" filter="blinds(horizontal)">
                                      <p:cBhvr>
                                        <p:cTn id="12" dur="500"/>
                                        <p:tgtEl>
                                          <p:spTgt spid="1208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0844"/>
                                        </p:tgtEl>
                                        <p:attrNameLst>
                                          <p:attrName>style.visibility</p:attrName>
                                        </p:attrNameLst>
                                      </p:cBhvr>
                                      <p:to>
                                        <p:strVal val="visible"/>
                                      </p:to>
                                    </p:set>
                                    <p:animEffect transition="in" filter="blinds(horizontal)">
                                      <p:cBhvr>
                                        <p:cTn id="17" dur="500"/>
                                        <p:tgtEl>
                                          <p:spTgt spid="120844"/>
                                        </p:tgtEl>
                                      </p:cBhvr>
                                    </p:animEffect>
                                  </p:childTnLst>
                                </p:cTn>
                              </p:par>
                              <p:par>
                                <p:cTn id="18" presetID="3" presetClass="entr" presetSubtype="10" fill="hold" nodeType="withEffect">
                                  <p:stCondLst>
                                    <p:cond delay="0"/>
                                  </p:stCondLst>
                                  <p:childTnLst>
                                    <p:set>
                                      <p:cBhvr>
                                        <p:cTn id="19" dur="1" fill="hold">
                                          <p:stCondLst>
                                            <p:cond delay="0"/>
                                          </p:stCondLst>
                                        </p:cTn>
                                        <p:tgtEl>
                                          <p:spTgt spid="120837"/>
                                        </p:tgtEl>
                                        <p:attrNameLst>
                                          <p:attrName>style.visibility</p:attrName>
                                        </p:attrNameLst>
                                      </p:cBhvr>
                                      <p:to>
                                        <p:strVal val="visible"/>
                                      </p:to>
                                    </p:set>
                                    <p:animEffect transition="in" filter="blinds(horizontal)">
                                      <p:cBhvr>
                                        <p:cTn id="20" dur="500"/>
                                        <p:tgtEl>
                                          <p:spTgt spid="12083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20838"/>
                                        </p:tgtEl>
                                        <p:attrNameLst>
                                          <p:attrName>style.visibility</p:attrName>
                                        </p:attrNameLst>
                                      </p:cBhvr>
                                      <p:to>
                                        <p:strVal val="visible"/>
                                      </p:to>
                                    </p:set>
                                    <p:animEffect transition="in" filter="blinds(horizontal)">
                                      <p:cBhvr>
                                        <p:cTn id="25" dur="500"/>
                                        <p:tgtEl>
                                          <p:spTgt spid="12083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20841"/>
                                        </p:tgtEl>
                                        <p:attrNameLst>
                                          <p:attrName>style.visibility</p:attrName>
                                        </p:attrNameLst>
                                      </p:cBhvr>
                                      <p:to>
                                        <p:strVal val="visible"/>
                                      </p:to>
                                    </p:set>
                                    <p:animEffect transition="in" filter="blinds(horizontal)">
                                      <p:cBhvr>
                                        <p:cTn id="30" dur="500"/>
                                        <p:tgtEl>
                                          <p:spTgt spid="12084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20839"/>
                                        </p:tgtEl>
                                        <p:attrNameLst>
                                          <p:attrName>style.visibility</p:attrName>
                                        </p:attrNameLst>
                                      </p:cBhvr>
                                      <p:to>
                                        <p:strVal val="visible"/>
                                      </p:to>
                                    </p:set>
                                    <p:animEffect transition="in" filter="blinds(horizontal)">
                                      <p:cBhvr>
                                        <p:cTn id="35" dur="500"/>
                                        <p:tgtEl>
                                          <p:spTgt spid="12083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20840"/>
                                        </p:tgtEl>
                                        <p:attrNameLst>
                                          <p:attrName>style.visibility</p:attrName>
                                        </p:attrNameLst>
                                      </p:cBhvr>
                                      <p:to>
                                        <p:strVal val="visible"/>
                                      </p:to>
                                    </p:set>
                                    <p:animEffect transition="in" filter="blinds(horizontal)">
                                      <p:cBhvr>
                                        <p:cTn id="40" dur="500"/>
                                        <p:tgtEl>
                                          <p:spTgt spid="120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0" grpId="0"/>
      <p:bldP spid="120841" grpId="0"/>
      <p:bldP spid="120844"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4040" name="Rectangle 2"/>
          <p:cNvSpPr/>
          <p:nvPr/>
        </p:nvSpPr>
        <p:spPr>
          <a:xfrm>
            <a:off x="152400" y="328930"/>
            <a:ext cx="8839200" cy="460375"/>
          </a:xfrm>
          <a:prstGeom prst="rect">
            <a:avLst/>
          </a:prstGeom>
          <a:noFill/>
          <a:ln w="9525">
            <a:noFill/>
          </a:ln>
        </p:spPr>
        <p:txBody>
          <a:bodyPr>
            <a:spAutoFit/>
          </a:bodyPr>
          <a:p>
            <a:pPr indent="533400" algn="just"/>
            <a:r>
              <a:rPr lang="en-US" altLang="zh-CN" sz="2400" dirty="0">
                <a:solidFill>
                  <a:srgbClr val="0000FF"/>
                </a:solidFill>
                <a:latin typeface="微软雅黑" panose="020B0503020204020204" pitchFamily="34" charset="-122"/>
                <a:ea typeface="微软雅黑" panose="020B0503020204020204" pitchFamily="34" charset="-122"/>
              </a:rPr>
              <a:t>⑶</a:t>
            </a:r>
            <a:r>
              <a:rPr lang="zh-CN" altLang="en-US" sz="2400" dirty="0">
                <a:solidFill>
                  <a:srgbClr val="0000FF"/>
                </a:solidFill>
                <a:latin typeface="微软雅黑" panose="020B0503020204020204" pitchFamily="34" charset="-122"/>
                <a:ea typeface="微软雅黑" panose="020B0503020204020204" pitchFamily="34" charset="-122"/>
              </a:rPr>
              <a:t>　平行极化波的反射系数和透射系数</a:t>
            </a:r>
            <a:endParaRPr lang="zh-CN" altLang="en-US" sz="2400" dirty="0">
              <a:solidFill>
                <a:srgbClr val="0000FF"/>
              </a:solidFill>
              <a:latin typeface="微软雅黑" panose="020B0503020204020204" pitchFamily="34" charset="-122"/>
              <a:ea typeface="微软雅黑" panose="020B0503020204020204" pitchFamily="34" charset="-122"/>
            </a:endParaRPr>
          </a:p>
        </p:txBody>
      </p:sp>
      <p:graphicFrame>
        <p:nvGraphicFramePr>
          <p:cNvPr id="121859" name="Object 3"/>
          <p:cNvGraphicFramePr/>
          <p:nvPr/>
        </p:nvGraphicFramePr>
        <p:xfrm>
          <a:off x="1619250" y="1892935"/>
          <a:ext cx="5400675" cy="838200"/>
        </p:xfrm>
        <a:graphic>
          <a:graphicData uri="http://schemas.openxmlformats.org/presentationml/2006/ole">
            <mc:AlternateContent xmlns:mc="http://schemas.openxmlformats.org/markup-compatibility/2006">
              <mc:Choice xmlns:v="urn:schemas-microsoft-com:vml" Requires="v">
                <p:oleObj spid="_x0000_s3200" name="" r:id="rId2" imgW="3135630" imgH="482600" progId="Equation.DSMT4">
                  <p:embed/>
                </p:oleObj>
              </mc:Choice>
              <mc:Fallback>
                <p:oleObj name="" r:id="rId2" imgW="3135630" imgH="482600" progId="Equation.DSMT4">
                  <p:embed/>
                  <p:pic>
                    <p:nvPicPr>
                      <p:cNvPr id="0" name="图片 3199"/>
                      <p:cNvPicPr/>
                      <p:nvPr/>
                    </p:nvPicPr>
                    <p:blipFill>
                      <a:blip r:embed="rId3"/>
                      <a:stretch>
                        <a:fillRect/>
                      </a:stretch>
                    </p:blipFill>
                    <p:spPr>
                      <a:xfrm>
                        <a:off x="1619250" y="1892935"/>
                        <a:ext cx="5400675" cy="838200"/>
                      </a:xfrm>
                      <a:prstGeom prst="rect">
                        <a:avLst/>
                      </a:prstGeom>
                      <a:noFill/>
                      <a:ln w="38100">
                        <a:noFill/>
                        <a:miter/>
                      </a:ln>
                    </p:spPr>
                  </p:pic>
                </p:oleObj>
              </mc:Fallback>
            </mc:AlternateContent>
          </a:graphicData>
        </a:graphic>
      </p:graphicFrame>
      <p:grpSp>
        <p:nvGrpSpPr>
          <p:cNvPr id="2" name="Group 12"/>
          <p:cNvGrpSpPr/>
          <p:nvPr/>
        </p:nvGrpSpPr>
        <p:grpSpPr>
          <a:xfrm>
            <a:off x="304800" y="2686368"/>
            <a:ext cx="8839200" cy="830263"/>
            <a:chOff x="192" y="1661"/>
            <a:chExt cx="5568" cy="523"/>
          </a:xfrm>
        </p:grpSpPr>
        <p:sp>
          <p:nvSpPr>
            <p:cNvPr id="44044" name="Rectangle 11"/>
            <p:cNvSpPr/>
            <p:nvPr/>
          </p:nvSpPr>
          <p:spPr>
            <a:xfrm>
              <a:off x="192" y="1661"/>
              <a:ext cx="5568" cy="523"/>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由边界条件，在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处，               即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可得</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4038" name="Object 4"/>
            <p:cNvGraphicFramePr/>
            <p:nvPr/>
          </p:nvGraphicFramePr>
          <p:xfrm>
            <a:off x="2731" y="1682"/>
            <a:ext cx="768" cy="288"/>
          </p:xfrm>
          <a:graphic>
            <a:graphicData uri="http://schemas.openxmlformats.org/presentationml/2006/ole">
              <mc:AlternateContent xmlns:mc="http://schemas.openxmlformats.org/markup-compatibility/2006">
                <mc:Choice xmlns:v="urn:schemas-microsoft-com:vml" Requires="v">
                  <p:oleObj spid="_x0000_s3276" name="" r:id="rId4" imgW="609600" imgH="228600" progId="Equation.DSMT4">
                    <p:embed/>
                  </p:oleObj>
                </mc:Choice>
                <mc:Fallback>
                  <p:oleObj name="" r:id="rId4" imgW="609600" imgH="228600" progId="Equation.DSMT4">
                    <p:embed/>
                    <p:pic>
                      <p:nvPicPr>
                        <p:cNvPr id="0" name="图片 3275"/>
                        <p:cNvPicPr/>
                        <p:nvPr/>
                      </p:nvPicPr>
                      <p:blipFill>
                        <a:blip r:embed="rId5"/>
                        <a:stretch>
                          <a:fillRect/>
                        </a:stretch>
                      </p:blipFill>
                      <p:spPr>
                        <a:xfrm>
                          <a:off x="2731" y="1682"/>
                          <a:ext cx="768" cy="288"/>
                        </a:xfrm>
                        <a:prstGeom prst="rect">
                          <a:avLst/>
                        </a:prstGeom>
                        <a:noFill/>
                        <a:ln w="38100">
                          <a:noFill/>
                          <a:miter/>
                        </a:ln>
                      </p:spPr>
                    </p:pic>
                  </p:oleObj>
                </mc:Fallback>
              </mc:AlternateContent>
            </a:graphicData>
          </a:graphic>
        </p:graphicFrame>
        <p:graphicFrame>
          <p:nvGraphicFramePr>
            <p:cNvPr id="44039" name="Object 5"/>
            <p:cNvGraphicFramePr/>
            <p:nvPr/>
          </p:nvGraphicFramePr>
          <p:xfrm>
            <a:off x="3785" y="1666"/>
            <a:ext cx="817" cy="320"/>
          </p:xfrm>
          <a:graphic>
            <a:graphicData uri="http://schemas.openxmlformats.org/presentationml/2006/ole">
              <mc:AlternateContent xmlns:mc="http://schemas.openxmlformats.org/markup-compatibility/2006">
                <mc:Choice xmlns:v="urn:schemas-microsoft-com:vml" Requires="v">
                  <p:oleObj spid="_x0000_s3235" name="" r:id="rId6" imgW="659765" imgH="254000" progId="Equation.DSMT4">
                    <p:embed/>
                  </p:oleObj>
                </mc:Choice>
                <mc:Fallback>
                  <p:oleObj name="" r:id="rId6" imgW="659765" imgH="254000" progId="Equation.DSMT4">
                    <p:embed/>
                    <p:pic>
                      <p:nvPicPr>
                        <p:cNvPr id="0" name="图片 3234"/>
                        <p:cNvPicPr/>
                        <p:nvPr/>
                      </p:nvPicPr>
                      <p:blipFill>
                        <a:blip r:embed="rId7"/>
                        <a:stretch>
                          <a:fillRect/>
                        </a:stretch>
                      </p:blipFill>
                      <p:spPr>
                        <a:xfrm>
                          <a:off x="3785" y="1666"/>
                          <a:ext cx="817" cy="320"/>
                        </a:xfrm>
                        <a:prstGeom prst="rect">
                          <a:avLst/>
                        </a:prstGeom>
                        <a:noFill/>
                        <a:ln w="38100">
                          <a:noFill/>
                          <a:miter/>
                        </a:ln>
                      </p:spPr>
                    </p:pic>
                  </p:oleObj>
                </mc:Fallback>
              </mc:AlternateContent>
            </a:graphicData>
          </a:graphic>
        </p:graphicFrame>
      </p:grpSp>
      <p:graphicFrame>
        <p:nvGraphicFramePr>
          <p:cNvPr id="121862" name="Object 6"/>
          <p:cNvGraphicFramePr/>
          <p:nvPr/>
        </p:nvGraphicFramePr>
        <p:xfrm>
          <a:off x="2051050" y="3307398"/>
          <a:ext cx="4800600" cy="896937"/>
        </p:xfrm>
        <a:graphic>
          <a:graphicData uri="http://schemas.openxmlformats.org/presentationml/2006/ole">
            <mc:AlternateContent xmlns:mc="http://schemas.openxmlformats.org/markup-compatibility/2006">
              <mc:Choice xmlns:v="urn:schemas-microsoft-com:vml" Requires="v">
                <p:oleObj spid="_x0000_s3277" name="" r:id="rId8" imgW="2451100" imgH="457200" progId="Equation.DSMT4">
                  <p:embed/>
                </p:oleObj>
              </mc:Choice>
              <mc:Fallback>
                <p:oleObj name="" r:id="rId8" imgW="2451100" imgH="457200" progId="Equation.DSMT4">
                  <p:embed/>
                  <p:pic>
                    <p:nvPicPr>
                      <p:cNvPr id="0" name="图片 3276"/>
                      <p:cNvPicPr/>
                      <p:nvPr/>
                    </p:nvPicPr>
                    <p:blipFill>
                      <a:blip r:embed="rId9"/>
                      <a:stretch>
                        <a:fillRect/>
                      </a:stretch>
                    </p:blipFill>
                    <p:spPr>
                      <a:xfrm>
                        <a:off x="2051050" y="3307398"/>
                        <a:ext cx="4800600" cy="896937"/>
                      </a:xfrm>
                      <a:prstGeom prst="rect">
                        <a:avLst/>
                      </a:prstGeom>
                      <a:noFill/>
                      <a:ln w="38100">
                        <a:noFill/>
                        <a:miter/>
                      </a:ln>
                    </p:spPr>
                  </p:pic>
                </p:oleObj>
              </mc:Fallback>
            </mc:AlternateContent>
          </a:graphicData>
        </a:graphic>
      </p:graphicFrame>
      <p:graphicFrame>
        <p:nvGraphicFramePr>
          <p:cNvPr id="121863" name="Object 7"/>
          <p:cNvGraphicFramePr/>
          <p:nvPr/>
        </p:nvGraphicFramePr>
        <p:xfrm>
          <a:off x="3044190" y="4870768"/>
          <a:ext cx="2316163" cy="893762"/>
        </p:xfrm>
        <a:graphic>
          <a:graphicData uri="http://schemas.openxmlformats.org/presentationml/2006/ole">
            <mc:AlternateContent xmlns:mc="http://schemas.openxmlformats.org/markup-compatibility/2006">
              <mc:Choice xmlns:v="urn:schemas-microsoft-com:vml" Requires="v">
                <p:oleObj spid="_x0000_s3278" name="" r:id="rId10" imgW="1180465" imgH="457200" progId="Equation.DSMT4">
                  <p:embed/>
                </p:oleObj>
              </mc:Choice>
              <mc:Fallback>
                <p:oleObj name="" r:id="rId10" imgW="1180465" imgH="457200" progId="Equation.DSMT4">
                  <p:embed/>
                  <p:pic>
                    <p:nvPicPr>
                      <p:cNvPr id="0" name="图片 3277"/>
                      <p:cNvPicPr/>
                      <p:nvPr/>
                    </p:nvPicPr>
                    <p:blipFill>
                      <a:blip r:embed="rId11"/>
                      <a:stretch>
                        <a:fillRect/>
                      </a:stretch>
                    </p:blipFill>
                    <p:spPr>
                      <a:xfrm>
                        <a:off x="3044190" y="4870768"/>
                        <a:ext cx="2316163" cy="893762"/>
                      </a:xfrm>
                      <a:prstGeom prst="rect">
                        <a:avLst/>
                      </a:prstGeom>
                      <a:noFill/>
                      <a:ln w="38100">
                        <a:noFill/>
                        <a:miter/>
                      </a:ln>
                    </p:spPr>
                  </p:pic>
                </p:oleObj>
              </mc:Fallback>
            </mc:AlternateContent>
          </a:graphicData>
        </a:graphic>
      </p:graphicFrame>
      <p:sp>
        <p:nvSpPr>
          <p:cNvPr id="121864" name="Rectangle 8"/>
          <p:cNvSpPr/>
          <p:nvPr/>
        </p:nvSpPr>
        <p:spPr>
          <a:xfrm>
            <a:off x="237173" y="4289425"/>
            <a:ext cx="8839200" cy="460375"/>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上式成立的条件是等式两端指数相等，所以</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121865" name="Object 9"/>
          <p:cNvGraphicFramePr/>
          <p:nvPr/>
        </p:nvGraphicFramePr>
        <p:xfrm>
          <a:off x="1042988" y="884555"/>
          <a:ext cx="6954837" cy="498475"/>
        </p:xfrm>
        <a:graphic>
          <a:graphicData uri="http://schemas.openxmlformats.org/presentationml/2006/ole">
            <mc:AlternateContent xmlns:mc="http://schemas.openxmlformats.org/markup-compatibility/2006">
              <mc:Choice xmlns:v="urn:schemas-microsoft-com:vml" Requires="v">
                <p:oleObj spid="_x0000_s3289" name="" r:id="rId12" imgW="3415030" imgH="241300" progId="Equation.DSMT4">
                  <p:embed/>
                </p:oleObj>
              </mc:Choice>
              <mc:Fallback>
                <p:oleObj name="" r:id="rId12" imgW="3415030" imgH="241300" progId="Equation.DSMT4">
                  <p:embed/>
                  <p:pic>
                    <p:nvPicPr>
                      <p:cNvPr id="0" name="图片 3288"/>
                      <p:cNvPicPr/>
                      <p:nvPr/>
                    </p:nvPicPr>
                    <p:blipFill>
                      <a:blip r:embed="rId13"/>
                      <a:stretch>
                        <a:fillRect/>
                      </a:stretch>
                    </p:blipFill>
                    <p:spPr>
                      <a:xfrm>
                        <a:off x="1042988" y="884555"/>
                        <a:ext cx="6954837" cy="498475"/>
                      </a:xfrm>
                      <a:prstGeom prst="rect">
                        <a:avLst/>
                      </a:prstGeom>
                      <a:noFill/>
                      <a:ln w="38100">
                        <a:noFill/>
                        <a:miter/>
                      </a:ln>
                    </p:spPr>
                  </p:pic>
                </p:oleObj>
              </mc:Fallback>
            </mc:AlternateContent>
          </a:graphicData>
        </a:graphic>
      </p:graphicFrame>
      <p:sp>
        <p:nvSpPr>
          <p:cNvPr id="121866" name="Rectangle 10"/>
          <p:cNvSpPr/>
          <p:nvPr/>
        </p:nvSpPr>
        <p:spPr>
          <a:xfrm>
            <a:off x="754698" y="1446213"/>
            <a:ext cx="8839200" cy="460375"/>
          </a:xfrm>
          <a:prstGeom prst="rect">
            <a:avLst/>
          </a:prstGeom>
          <a:noFill/>
          <a:ln w="9525">
            <a:noFill/>
          </a:ln>
        </p:spPr>
        <p:txBody>
          <a:bodyPr>
            <a:spAutoFit/>
          </a:bodyPr>
          <a:p>
            <a:pPr indent="533400" algn="just"/>
            <a:r>
              <a:rPr lang="zh-CN" altLang="en-US" sz="2400" dirty="0">
                <a:solidFill>
                  <a:schemeClr val="bg2"/>
                </a:solidFill>
                <a:latin typeface="微软雅黑" panose="020B0503020204020204" pitchFamily="34" charset="-122"/>
                <a:ea typeface="微软雅黑" panose="020B0503020204020204" pitchFamily="34" charset="-122"/>
              </a:rPr>
              <a:t>上式中，指数相等，所以</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1865"/>
                                        </p:tgtEl>
                                        <p:attrNameLst>
                                          <p:attrName>style.visibility</p:attrName>
                                        </p:attrNameLst>
                                      </p:cBhvr>
                                      <p:to>
                                        <p:strVal val="visible"/>
                                      </p:to>
                                    </p:set>
                                    <p:animEffect transition="in" filter="blinds(horizontal)">
                                      <p:cBhvr>
                                        <p:cTn id="7" dur="500"/>
                                        <p:tgtEl>
                                          <p:spTgt spid="1218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1866"/>
                                        </p:tgtEl>
                                        <p:attrNameLst>
                                          <p:attrName>style.visibility</p:attrName>
                                        </p:attrNameLst>
                                      </p:cBhvr>
                                      <p:to>
                                        <p:strVal val="visible"/>
                                      </p:to>
                                    </p:set>
                                    <p:animEffect transition="in" filter="blinds(horizontal)">
                                      <p:cBhvr>
                                        <p:cTn id="12" dur="500"/>
                                        <p:tgtEl>
                                          <p:spTgt spid="1218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1859"/>
                                        </p:tgtEl>
                                        <p:attrNameLst>
                                          <p:attrName>style.visibility</p:attrName>
                                        </p:attrNameLst>
                                      </p:cBhvr>
                                      <p:to>
                                        <p:strVal val="visible"/>
                                      </p:to>
                                    </p:set>
                                    <p:animEffect transition="in" filter="blinds(horizontal)">
                                      <p:cBhvr>
                                        <p:cTn id="17" dur="500"/>
                                        <p:tgtEl>
                                          <p:spTgt spid="12185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1862"/>
                                        </p:tgtEl>
                                        <p:attrNameLst>
                                          <p:attrName>style.visibility</p:attrName>
                                        </p:attrNameLst>
                                      </p:cBhvr>
                                      <p:to>
                                        <p:strVal val="visible"/>
                                      </p:to>
                                    </p:set>
                                    <p:animEffect transition="in" filter="blinds(horizontal)">
                                      <p:cBhvr>
                                        <p:cTn id="27" dur="500"/>
                                        <p:tgtEl>
                                          <p:spTgt spid="12186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1864"/>
                                        </p:tgtEl>
                                        <p:attrNameLst>
                                          <p:attrName>style.visibility</p:attrName>
                                        </p:attrNameLst>
                                      </p:cBhvr>
                                      <p:to>
                                        <p:strVal val="visible"/>
                                      </p:to>
                                    </p:set>
                                    <p:animEffect transition="in" filter="blinds(horizontal)">
                                      <p:cBhvr>
                                        <p:cTn id="32" dur="500"/>
                                        <p:tgtEl>
                                          <p:spTgt spid="1218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1863"/>
                                        </p:tgtEl>
                                        <p:attrNameLst>
                                          <p:attrName>style.visibility</p:attrName>
                                        </p:attrNameLst>
                                      </p:cBhvr>
                                      <p:to>
                                        <p:strVal val="visible"/>
                                      </p:to>
                                    </p:set>
                                    <p:animEffect transition="in" filter="blinds(horizontal)">
                                      <p:cBhvr>
                                        <p:cTn id="37" dur="500"/>
                                        <p:tgtEl>
                                          <p:spTgt spid="121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4" grpId="0"/>
      <p:bldP spid="121866"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22882" name="Rectangle 2"/>
          <p:cNvSpPr/>
          <p:nvPr/>
        </p:nvSpPr>
        <p:spPr>
          <a:xfrm>
            <a:off x="0" y="549275"/>
            <a:ext cx="9144000" cy="460375"/>
          </a:xfrm>
          <a:prstGeom prst="rect">
            <a:avLst/>
          </a:prstGeom>
          <a:noFill/>
          <a:ln w="9525">
            <a:noFill/>
          </a:ln>
        </p:spPr>
        <p:txBody>
          <a:bodyPr>
            <a:spAutoFit/>
          </a:bodyPr>
          <a:p>
            <a:pPr indent="533400" algn="just"/>
            <a:r>
              <a:rPr lang="zh-CN" altLang="en-US" sz="2400" dirty="0">
                <a:solidFill>
                  <a:schemeClr val="bg2"/>
                </a:solidFill>
                <a:latin typeface="微软雅黑" panose="020B0503020204020204" pitchFamily="34" charset="-122"/>
                <a:ea typeface="微软雅黑" panose="020B0503020204020204" pitchFamily="34" charset="-122"/>
              </a:rPr>
              <a:t>可以解出：平行极化波的反射系数为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122883" name="Object 3"/>
          <p:cNvGraphicFramePr/>
          <p:nvPr/>
        </p:nvGraphicFramePr>
        <p:xfrm>
          <a:off x="2833688" y="974090"/>
          <a:ext cx="4256087" cy="1579563"/>
        </p:xfrm>
        <a:graphic>
          <a:graphicData uri="http://schemas.openxmlformats.org/presentationml/2006/ole">
            <mc:AlternateContent xmlns:mc="http://schemas.openxmlformats.org/markup-compatibility/2006">
              <mc:Choice xmlns:v="urn:schemas-microsoft-com:vml" Requires="v">
                <p:oleObj spid="_x0000_s3222" name="" r:id="rId2" imgW="2463800" imgH="914400" progId="Equation.DSMT4">
                  <p:embed/>
                </p:oleObj>
              </mc:Choice>
              <mc:Fallback>
                <p:oleObj name="" r:id="rId2" imgW="2463800" imgH="914400" progId="Equation.DSMT4">
                  <p:embed/>
                  <p:pic>
                    <p:nvPicPr>
                      <p:cNvPr id="0" name="图片 3221"/>
                      <p:cNvPicPr/>
                      <p:nvPr/>
                    </p:nvPicPr>
                    <p:blipFill>
                      <a:blip r:embed="rId3"/>
                      <a:stretch>
                        <a:fillRect/>
                      </a:stretch>
                    </p:blipFill>
                    <p:spPr>
                      <a:xfrm>
                        <a:off x="2833688" y="974090"/>
                        <a:ext cx="4256087" cy="1579563"/>
                      </a:xfrm>
                      <a:prstGeom prst="rect">
                        <a:avLst/>
                      </a:prstGeom>
                      <a:noFill/>
                      <a:ln w="38100">
                        <a:noFill/>
                        <a:miter/>
                      </a:ln>
                    </p:spPr>
                  </p:pic>
                </p:oleObj>
              </mc:Fallback>
            </mc:AlternateContent>
          </a:graphicData>
        </a:graphic>
      </p:graphicFrame>
      <p:graphicFrame>
        <p:nvGraphicFramePr>
          <p:cNvPr id="122884" name="Object 4"/>
          <p:cNvGraphicFramePr/>
          <p:nvPr/>
        </p:nvGraphicFramePr>
        <p:xfrm>
          <a:off x="2887663" y="3027045"/>
          <a:ext cx="4205287" cy="1685925"/>
        </p:xfrm>
        <a:graphic>
          <a:graphicData uri="http://schemas.openxmlformats.org/presentationml/2006/ole">
            <mc:AlternateContent xmlns:mc="http://schemas.openxmlformats.org/markup-compatibility/2006">
              <mc:Choice xmlns:v="urn:schemas-microsoft-com:vml" Requires="v">
                <p:oleObj spid="_x0000_s3251" name="" r:id="rId4" imgW="2286000" imgH="914400" progId="Equation.DSMT4">
                  <p:embed/>
                </p:oleObj>
              </mc:Choice>
              <mc:Fallback>
                <p:oleObj name="" r:id="rId4" imgW="2286000" imgH="914400" progId="Equation.DSMT4">
                  <p:embed/>
                  <p:pic>
                    <p:nvPicPr>
                      <p:cNvPr id="0" name="图片 3250"/>
                      <p:cNvPicPr/>
                      <p:nvPr/>
                    </p:nvPicPr>
                    <p:blipFill>
                      <a:blip r:embed="rId5"/>
                      <a:stretch>
                        <a:fillRect/>
                      </a:stretch>
                    </p:blipFill>
                    <p:spPr>
                      <a:xfrm>
                        <a:off x="2887663" y="3027045"/>
                        <a:ext cx="4205287" cy="1685925"/>
                      </a:xfrm>
                      <a:prstGeom prst="rect">
                        <a:avLst/>
                      </a:prstGeom>
                      <a:noFill/>
                      <a:ln w="38100">
                        <a:noFill/>
                        <a:miter/>
                      </a:ln>
                    </p:spPr>
                  </p:pic>
                </p:oleObj>
              </mc:Fallback>
            </mc:AlternateContent>
          </a:graphicData>
        </a:graphic>
      </p:graphicFrame>
      <p:graphicFrame>
        <p:nvGraphicFramePr>
          <p:cNvPr id="122885" name="Object 5"/>
          <p:cNvGraphicFramePr/>
          <p:nvPr/>
        </p:nvGraphicFramePr>
        <p:xfrm>
          <a:off x="3203575" y="4813618"/>
          <a:ext cx="2165350" cy="846137"/>
        </p:xfrm>
        <a:graphic>
          <a:graphicData uri="http://schemas.openxmlformats.org/presentationml/2006/ole">
            <mc:AlternateContent xmlns:mc="http://schemas.openxmlformats.org/markup-compatibility/2006">
              <mc:Choice xmlns:v="urn:schemas-microsoft-com:vml" Requires="v">
                <p:oleObj spid="_x0000_s3252" name="" r:id="rId6" imgW="1091565" imgH="431800" progId="Equation.DSMT4">
                  <p:embed/>
                </p:oleObj>
              </mc:Choice>
              <mc:Fallback>
                <p:oleObj name="" r:id="rId6" imgW="1091565" imgH="431800" progId="Equation.DSMT4">
                  <p:embed/>
                  <p:pic>
                    <p:nvPicPr>
                      <p:cNvPr id="0" name="图片 3251"/>
                      <p:cNvPicPr/>
                      <p:nvPr/>
                    </p:nvPicPr>
                    <p:blipFill>
                      <a:blip r:embed="rId7"/>
                      <a:stretch>
                        <a:fillRect/>
                      </a:stretch>
                    </p:blipFill>
                    <p:spPr>
                      <a:xfrm>
                        <a:off x="3203575" y="4813618"/>
                        <a:ext cx="2165350" cy="846137"/>
                      </a:xfrm>
                      <a:prstGeom prst="rect">
                        <a:avLst/>
                      </a:prstGeom>
                      <a:noFill/>
                      <a:ln w="38100">
                        <a:noFill/>
                        <a:miter/>
                      </a:ln>
                    </p:spPr>
                  </p:pic>
                </p:oleObj>
              </mc:Fallback>
            </mc:AlternateContent>
          </a:graphicData>
        </a:graphic>
      </p:graphicFrame>
      <p:sp>
        <p:nvSpPr>
          <p:cNvPr id="122886" name="Rectangle 6"/>
          <p:cNvSpPr/>
          <p:nvPr/>
        </p:nvSpPr>
        <p:spPr>
          <a:xfrm>
            <a:off x="95885" y="4965065"/>
            <a:ext cx="9144000" cy="460375"/>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可以证明</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122887" name="Rectangle 7"/>
          <p:cNvSpPr/>
          <p:nvPr/>
        </p:nvSpPr>
        <p:spPr>
          <a:xfrm>
            <a:off x="34925" y="2720975"/>
            <a:ext cx="9144000" cy="460375"/>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平行极化波的透射系数为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blinds(horizontal)">
                                      <p:cBhvr>
                                        <p:cTn id="7" dur="500"/>
                                        <p:tgtEl>
                                          <p:spTgt spid="1228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883"/>
                                        </p:tgtEl>
                                        <p:attrNameLst>
                                          <p:attrName>style.visibility</p:attrName>
                                        </p:attrNameLst>
                                      </p:cBhvr>
                                      <p:to>
                                        <p:strVal val="visible"/>
                                      </p:to>
                                    </p:set>
                                    <p:animEffect transition="in" filter="blinds(horizontal)">
                                      <p:cBhvr>
                                        <p:cTn id="12" dur="500"/>
                                        <p:tgtEl>
                                          <p:spTgt spid="12288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2887"/>
                                        </p:tgtEl>
                                        <p:attrNameLst>
                                          <p:attrName>style.visibility</p:attrName>
                                        </p:attrNameLst>
                                      </p:cBhvr>
                                      <p:to>
                                        <p:strVal val="visible"/>
                                      </p:to>
                                    </p:set>
                                    <p:animEffect transition="in" filter="blinds(horizontal)">
                                      <p:cBhvr>
                                        <p:cTn id="17" dur="500"/>
                                        <p:tgtEl>
                                          <p:spTgt spid="12288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2884"/>
                                        </p:tgtEl>
                                        <p:attrNameLst>
                                          <p:attrName>style.visibility</p:attrName>
                                        </p:attrNameLst>
                                      </p:cBhvr>
                                      <p:to>
                                        <p:strVal val="visible"/>
                                      </p:to>
                                    </p:set>
                                    <p:animEffect transition="in" filter="blinds(horizontal)">
                                      <p:cBhvr>
                                        <p:cTn id="22" dur="500"/>
                                        <p:tgtEl>
                                          <p:spTgt spid="12288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2886"/>
                                        </p:tgtEl>
                                        <p:attrNameLst>
                                          <p:attrName>style.visibility</p:attrName>
                                        </p:attrNameLst>
                                      </p:cBhvr>
                                      <p:to>
                                        <p:strVal val="visible"/>
                                      </p:to>
                                    </p:set>
                                    <p:animEffect transition="in" filter="blinds(horizontal)">
                                      <p:cBhvr>
                                        <p:cTn id="27" dur="500"/>
                                        <p:tgtEl>
                                          <p:spTgt spid="122886"/>
                                        </p:tgtEl>
                                      </p:cBhvr>
                                    </p:animEffect>
                                  </p:childTnLst>
                                </p:cTn>
                              </p:par>
                              <p:par>
                                <p:cTn id="28" presetID="3" presetClass="entr" presetSubtype="10" fill="hold" nodeType="withEffect">
                                  <p:stCondLst>
                                    <p:cond delay="0"/>
                                  </p:stCondLst>
                                  <p:childTnLst>
                                    <p:set>
                                      <p:cBhvr>
                                        <p:cTn id="29" dur="1" fill="hold">
                                          <p:stCondLst>
                                            <p:cond delay="0"/>
                                          </p:stCondLst>
                                        </p:cTn>
                                        <p:tgtEl>
                                          <p:spTgt spid="122885"/>
                                        </p:tgtEl>
                                        <p:attrNameLst>
                                          <p:attrName>style.visibility</p:attrName>
                                        </p:attrNameLst>
                                      </p:cBhvr>
                                      <p:to>
                                        <p:strVal val="visible"/>
                                      </p:to>
                                    </p:set>
                                    <p:animEffect transition="in" filter="blinds(horizontal)">
                                      <p:cBhvr>
                                        <p:cTn id="30" dur="500"/>
                                        <p:tgtEl>
                                          <p:spTgt spid="122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p:bldP spid="122886" grpId="0"/>
      <p:bldP spid="122887"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23906" name="Rectangle 2"/>
          <p:cNvSpPr/>
          <p:nvPr/>
        </p:nvSpPr>
        <p:spPr>
          <a:xfrm>
            <a:off x="395288" y="5240973"/>
            <a:ext cx="8534400" cy="829945"/>
          </a:xfrm>
          <a:prstGeom prst="rect">
            <a:avLst/>
          </a:prstGeom>
          <a:noFill/>
          <a:ln w="9525">
            <a:noFill/>
          </a:ln>
        </p:spPr>
        <p:txBody>
          <a:bodyPr>
            <a:spAutoFit/>
          </a:bodyPr>
          <a:p>
            <a:pPr indent="533400" algn="just" defTabSz="914400" eaLnBrk="0" hangingPunct="0">
              <a:tabLst>
                <a:tab pos="495300" algn="l"/>
              </a:tabLst>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若反射面两侧（或一侧）为导电媒质，</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defTabSz="914400" eaLnBrk="0" hangingPunct="0">
              <a:tabLst>
                <a:tab pos="495300" algn="l"/>
              </a:tabLst>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把上面表达式中相应的的</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ε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换为</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ε</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c</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23907" name="Object 3"/>
          <p:cNvGraphicFramePr/>
          <p:nvPr/>
        </p:nvGraphicFramePr>
        <p:xfrm>
          <a:off x="2962275" y="1313498"/>
          <a:ext cx="2914650" cy="1466850"/>
        </p:xfrm>
        <a:graphic>
          <a:graphicData uri="http://schemas.openxmlformats.org/presentationml/2006/ole">
            <mc:AlternateContent xmlns:mc="http://schemas.openxmlformats.org/markup-compatibility/2006">
              <mc:Choice xmlns:v="urn:schemas-microsoft-com:vml" Requires="v">
                <p:oleObj spid="_x0000_s3107" name="" r:id="rId2" imgW="1816100" imgH="914400" progId="Equation.DSMT4">
                  <p:embed/>
                </p:oleObj>
              </mc:Choice>
              <mc:Fallback>
                <p:oleObj name="" r:id="rId2" imgW="1816100" imgH="914400" progId="Equation.DSMT4">
                  <p:embed/>
                  <p:pic>
                    <p:nvPicPr>
                      <p:cNvPr id="0" name="图片 3106"/>
                      <p:cNvPicPr/>
                      <p:nvPr/>
                    </p:nvPicPr>
                    <p:blipFill>
                      <a:blip r:embed="rId3"/>
                      <a:stretch>
                        <a:fillRect/>
                      </a:stretch>
                    </p:blipFill>
                    <p:spPr>
                      <a:xfrm>
                        <a:off x="2962275" y="1313498"/>
                        <a:ext cx="2914650" cy="1466850"/>
                      </a:xfrm>
                      <a:prstGeom prst="rect">
                        <a:avLst/>
                      </a:prstGeom>
                      <a:noFill/>
                      <a:ln w="38100">
                        <a:noFill/>
                        <a:miter/>
                      </a:ln>
                    </p:spPr>
                  </p:pic>
                </p:oleObj>
              </mc:Fallback>
            </mc:AlternateContent>
          </a:graphicData>
        </a:graphic>
      </p:graphicFrame>
      <p:graphicFrame>
        <p:nvGraphicFramePr>
          <p:cNvPr id="123908" name="Object 4"/>
          <p:cNvGraphicFramePr/>
          <p:nvPr/>
        </p:nvGraphicFramePr>
        <p:xfrm>
          <a:off x="2943225" y="3420428"/>
          <a:ext cx="3103563" cy="1123950"/>
        </p:xfrm>
        <a:graphic>
          <a:graphicData uri="http://schemas.openxmlformats.org/presentationml/2006/ole">
            <mc:AlternateContent xmlns:mc="http://schemas.openxmlformats.org/markup-compatibility/2006">
              <mc:Choice xmlns:v="urn:schemas-microsoft-com:vml" Requires="v">
                <p:oleObj spid="_x0000_s3121" name="" r:id="rId4" imgW="1815465" imgH="660400" progId="Equation.DSMT4">
                  <p:embed/>
                </p:oleObj>
              </mc:Choice>
              <mc:Fallback>
                <p:oleObj name="" r:id="rId4" imgW="1815465" imgH="660400" progId="Equation.DSMT4">
                  <p:embed/>
                  <p:pic>
                    <p:nvPicPr>
                      <p:cNvPr id="0" name="图片 3120"/>
                      <p:cNvPicPr/>
                      <p:nvPr/>
                    </p:nvPicPr>
                    <p:blipFill>
                      <a:blip r:embed="rId5"/>
                      <a:stretch>
                        <a:fillRect/>
                      </a:stretch>
                    </p:blipFill>
                    <p:spPr>
                      <a:xfrm>
                        <a:off x="2943225" y="3420428"/>
                        <a:ext cx="3103563" cy="1123950"/>
                      </a:xfrm>
                      <a:prstGeom prst="rect">
                        <a:avLst/>
                      </a:prstGeom>
                      <a:noFill/>
                      <a:ln w="38100">
                        <a:noFill/>
                        <a:miter/>
                      </a:ln>
                    </p:spPr>
                  </p:pic>
                </p:oleObj>
              </mc:Fallback>
            </mc:AlternateContent>
          </a:graphicData>
        </a:graphic>
      </p:graphicFrame>
      <p:graphicFrame>
        <p:nvGraphicFramePr>
          <p:cNvPr id="123909" name="Object 5"/>
          <p:cNvGraphicFramePr/>
          <p:nvPr/>
        </p:nvGraphicFramePr>
        <p:xfrm>
          <a:off x="3419475" y="4715828"/>
          <a:ext cx="2105025" cy="430212"/>
        </p:xfrm>
        <a:graphic>
          <a:graphicData uri="http://schemas.openxmlformats.org/presentationml/2006/ole">
            <mc:AlternateContent xmlns:mc="http://schemas.openxmlformats.org/markup-compatibility/2006">
              <mc:Choice xmlns:v="urn:schemas-microsoft-com:vml" Requires="v">
                <p:oleObj spid="_x0000_s3275" name="" r:id="rId6" imgW="1129665" imgH="228600" progId="Equation.DSMT4">
                  <p:embed/>
                </p:oleObj>
              </mc:Choice>
              <mc:Fallback>
                <p:oleObj name="" r:id="rId6" imgW="1129665" imgH="228600" progId="Equation.DSMT4">
                  <p:embed/>
                  <p:pic>
                    <p:nvPicPr>
                      <p:cNvPr id="0" name="图片 3274"/>
                      <p:cNvPicPr/>
                      <p:nvPr/>
                    </p:nvPicPr>
                    <p:blipFill>
                      <a:blip r:embed="rId7"/>
                      <a:stretch>
                        <a:fillRect/>
                      </a:stretch>
                    </p:blipFill>
                    <p:spPr>
                      <a:xfrm>
                        <a:off x="3419475" y="4715828"/>
                        <a:ext cx="2105025" cy="430212"/>
                      </a:xfrm>
                      <a:prstGeom prst="rect">
                        <a:avLst/>
                      </a:prstGeom>
                      <a:noFill/>
                      <a:ln w="38100">
                        <a:noFill/>
                        <a:miter/>
                      </a:ln>
                    </p:spPr>
                  </p:pic>
                </p:oleObj>
              </mc:Fallback>
            </mc:AlternateContent>
          </a:graphicData>
        </a:graphic>
      </p:graphicFrame>
      <p:sp>
        <p:nvSpPr>
          <p:cNvPr id="46086" name="Rectangle 6"/>
          <p:cNvSpPr/>
          <p:nvPr/>
        </p:nvSpPr>
        <p:spPr>
          <a:xfrm>
            <a:off x="334963" y="307975"/>
            <a:ext cx="8534400" cy="460375"/>
          </a:xfrm>
          <a:prstGeom prst="rect">
            <a:avLst/>
          </a:prstGeom>
          <a:noFill/>
          <a:ln w="9525">
            <a:noFill/>
          </a:ln>
        </p:spPr>
        <p:txBody>
          <a:bodyPr>
            <a:spAutoFit/>
          </a:bodyPr>
          <a:p>
            <a:pPr indent="533400" algn="just" defTabSz="914400">
              <a:tabLst>
                <a:tab pos="495300" algn="l"/>
              </a:tabLst>
            </a:pPr>
            <a:r>
              <a:rPr lang="en-US" altLang="zh-CN"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  垂直极化波的斜入射</a:t>
            </a:r>
            <a:endParaRPr lang="zh-CN" altLang="en-US"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3911" name="Rectangle 7"/>
          <p:cNvSpPr/>
          <p:nvPr/>
        </p:nvSpPr>
        <p:spPr>
          <a:xfrm>
            <a:off x="323850" y="814388"/>
            <a:ext cx="8534400" cy="460375"/>
          </a:xfrm>
          <a:prstGeom prst="rect">
            <a:avLst/>
          </a:prstGeom>
          <a:noFill/>
          <a:ln w="9525">
            <a:noFill/>
          </a:ln>
        </p:spPr>
        <p:txBody>
          <a:bodyPr>
            <a:spAutoFit/>
          </a:bodyPr>
          <a:p>
            <a:pPr indent="533400" algn="just" defTabSz="914400" eaLnBrk="0" hangingPunct="0">
              <a:tabLst>
                <a:tab pos="495300" algn="l"/>
              </a:tabLst>
            </a:pPr>
            <a:r>
              <a:rPr lang="zh-CN" altLang="en-US" sz="2400" dirty="0">
                <a:solidFill>
                  <a:schemeClr val="bg2"/>
                </a:solidFill>
                <a:latin typeface="微软雅黑" panose="020B0503020204020204" pitchFamily="34" charset="-122"/>
                <a:ea typeface="微软雅黑" panose="020B0503020204020204" pitchFamily="34" charset="-122"/>
              </a:rPr>
              <a:t>利用与上面类似的方法可以导出垂直极化波的反射系数为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123912" name="Rectangle 8"/>
          <p:cNvSpPr/>
          <p:nvPr/>
        </p:nvSpPr>
        <p:spPr>
          <a:xfrm>
            <a:off x="395288" y="2900045"/>
            <a:ext cx="8534400" cy="460375"/>
          </a:xfrm>
          <a:prstGeom prst="rect">
            <a:avLst/>
          </a:prstGeom>
          <a:noFill/>
          <a:ln w="9525">
            <a:noFill/>
          </a:ln>
        </p:spPr>
        <p:txBody>
          <a:bodyPr>
            <a:spAutoFit/>
          </a:bodyPr>
          <a:p>
            <a:pPr indent="533400" algn="just" defTabSz="914400" eaLnBrk="0" hangingPunct="0">
              <a:tabLst>
                <a:tab pos="495300" algn="l"/>
              </a:tabLst>
            </a:pPr>
            <a:r>
              <a:rPr lang="zh-CN" altLang="en-US" sz="2400" dirty="0">
                <a:solidFill>
                  <a:schemeClr val="bg2"/>
                </a:solidFill>
                <a:latin typeface="微软雅黑" panose="020B0503020204020204" pitchFamily="34" charset="-122"/>
                <a:ea typeface="微软雅黑" panose="020B0503020204020204" pitchFamily="34" charset="-122"/>
              </a:rPr>
              <a:t>垂直极化波的透射系数为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123913" name="Rectangle 9"/>
          <p:cNvSpPr/>
          <p:nvPr/>
        </p:nvSpPr>
        <p:spPr>
          <a:xfrm>
            <a:off x="395288" y="4709160"/>
            <a:ext cx="8534400" cy="460375"/>
          </a:xfrm>
          <a:prstGeom prst="rect">
            <a:avLst/>
          </a:prstGeom>
          <a:noFill/>
          <a:ln w="9525">
            <a:noFill/>
          </a:ln>
        </p:spPr>
        <p:txBody>
          <a:bodyPr>
            <a:spAutoFit/>
          </a:bodyPr>
          <a:p>
            <a:pPr indent="533400" algn="just" defTabSz="914400" eaLnBrk="0" hangingPunct="0">
              <a:tabLst>
                <a:tab pos="495300" algn="l"/>
              </a:tabLst>
            </a:pPr>
            <a:r>
              <a:rPr lang="zh-CN" altLang="en-US" sz="2400" dirty="0">
                <a:solidFill>
                  <a:schemeClr val="bg2"/>
                </a:solidFill>
                <a:latin typeface="微软雅黑" panose="020B0503020204020204" pitchFamily="34" charset="-122"/>
                <a:ea typeface="微软雅黑" panose="020B0503020204020204" pitchFamily="34" charset="-122"/>
              </a:rPr>
              <a:t>可以证明</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3911"/>
                                        </p:tgtEl>
                                        <p:attrNameLst>
                                          <p:attrName>style.visibility</p:attrName>
                                        </p:attrNameLst>
                                      </p:cBhvr>
                                      <p:to>
                                        <p:strVal val="visible"/>
                                      </p:to>
                                    </p:set>
                                    <p:animEffect transition="in" filter="blinds(horizontal)">
                                      <p:cBhvr>
                                        <p:cTn id="7" dur="500"/>
                                        <p:tgtEl>
                                          <p:spTgt spid="1239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3907"/>
                                        </p:tgtEl>
                                        <p:attrNameLst>
                                          <p:attrName>style.visibility</p:attrName>
                                        </p:attrNameLst>
                                      </p:cBhvr>
                                      <p:to>
                                        <p:strVal val="visible"/>
                                      </p:to>
                                    </p:set>
                                    <p:animEffect transition="in" filter="blinds(horizontal)">
                                      <p:cBhvr>
                                        <p:cTn id="12" dur="500"/>
                                        <p:tgtEl>
                                          <p:spTgt spid="1239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3912"/>
                                        </p:tgtEl>
                                        <p:attrNameLst>
                                          <p:attrName>style.visibility</p:attrName>
                                        </p:attrNameLst>
                                      </p:cBhvr>
                                      <p:to>
                                        <p:strVal val="visible"/>
                                      </p:to>
                                    </p:set>
                                    <p:animEffect transition="in" filter="blinds(horizontal)">
                                      <p:cBhvr>
                                        <p:cTn id="17" dur="500"/>
                                        <p:tgtEl>
                                          <p:spTgt spid="1239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3908"/>
                                        </p:tgtEl>
                                        <p:attrNameLst>
                                          <p:attrName>style.visibility</p:attrName>
                                        </p:attrNameLst>
                                      </p:cBhvr>
                                      <p:to>
                                        <p:strVal val="visible"/>
                                      </p:to>
                                    </p:set>
                                    <p:animEffect transition="in" filter="blinds(horizontal)">
                                      <p:cBhvr>
                                        <p:cTn id="22" dur="500"/>
                                        <p:tgtEl>
                                          <p:spTgt spid="12390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3913"/>
                                        </p:tgtEl>
                                        <p:attrNameLst>
                                          <p:attrName>style.visibility</p:attrName>
                                        </p:attrNameLst>
                                      </p:cBhvr>
                                      <p:to>
                                        <p:strVal val="visible"/>
                                      </p:to>
                                    </p:set>
                                    <p:animEffect transition="in" filter="blinds(horizontal)">
                                      <p:cBhvr>
                                        <p:cTn id="27" dur="500"/>
                                        <p:tgtEl>
                                          <p:spTgt spid="123913"/>
                                        </p:tgtEl>
                                      </p:cBhvr>
                                    </p:animEffect>
                                  </p:childTnLst>
                                </p:cTn>
                              </p:par>
                              <p:par>
                                <p:cTn id="28" presetID="3" presetClass="entr" presetSubtype="10" fill="hold" nodeType="withEffect">
                                  <p:stCondLst>
                                    <p:cond delay="0"/>
                                  </p:stCondLst>
                                  <p:childTnLst>
                                    <p:set>
                                      <p:cBhvr>
                                        <p:cTn id="29" dur="1" fill="hold">
                                          <p:stCondLst>
                                            <p:cond delay="0"/>
                                          </p:stCondLst>
                                        </p:cTn>
                                        <p:tgtEl>
                                          <p:spTgt spid="123909"/>
                                        </p:tgtEl>
                                        <p:attrNameLst>
                                          <p:attrName>style.visibility</p:attrName>
                                        </p:attrNameLst>
                                      </p:cBhvr>
                                      <p:to>
                                        <p:strVal val="visible"/>
                                      </p:to>
                                    </p:set>
                                    <p:animEffect transition="in" filter="blinds(horizontal)">
                                      <p:cBhvr>
                                        <p:cTn id="30" dur="500"/>
                                        <p:tgtEl>
                                          <p:spTgt spid="12390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23906"/>
                                        </p:tgtEl>
                                        <p:attrNameLst>
                                          <p:attrName>style.visibility</p:attrName>
                                        </p:attrNameLst>
                                      </p:cBhvr>
                                      <p:to>
                                        <p:strVal val="visible"/>
                                      </p:to>
                                    </p:set>
                                    <p:animEffect transition="in" filter="blinds(horizontal)">
                                      <p:cBhvr>
                                        <p:cTn id="35" dur="500"/>
                                        <p:tgtEl>
                                          <p:spTgt spid="123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p:bldP spid="123911" grpId="0"/>
      <p:bldP spid="123912" grpId="0"/>
      <p:bldP spid="12391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35170" name="Rectangle 2"/>
          <p:cNvSpPr/>
          <p:nvPr/>
        </p:nvSpPr>
        <p:spPr>
          <a:xfrm>
            <a:off x="468313" y="4540885"/>
            <a:ext cx="8686800" cy="460375"/>
          </a:xfrm>
          <a:prstGeom prst="rect">
            <a:avLst/>
          </a:prstGeom>
          <a:noFill/>
          <a:ln w="9525">
            <a:noFill/>
          </a:ln>
        </p:spPr>
        <p:txBody>
          <a:bodyPr>
            <a:spAutoFit/>
          </a:bodyPr>
          <a:p>
            <a:pPr indent="276225" algn="just" eaLnBrk="0" hangingPunct="0"/>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称为临界角，入射角</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时发生全反射。</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5171" name="Object 3"/>
          <p:cNvGraphicFramePr/>
          <p:nvPr/>
        </p:nvGraphicFramePr>
        <p:xfrm>
          <a:off x="3059113" y="745808"/>
          <a:ext cx="2133600" cy="930275"/>
        </p:xfrm>
        <a:graphic>
          <a:graphicData uri="http://schemas.openxmlformats.org/presentationml/2006/ole">
            <mc:AlternateContent xmlns:mc="http://schemas.openxmlformats.org/markup-compatibility/2006">
              <mc:Choice xmlns:v="urn:schemas-microsoft-com:vml" Requires="v">
                <p:oleObj spid="_x0000_s3253" name="" r:id="rId2" imgW="1116965" imgH="482600" progId="Equation.DSMT4">
                  <p:embed/>
                </p:oleObj>
              </mc:Choice>
              <mc:Fallback>
                <p:oleObj name="" r:id="rId2" imgW="1116965" imgH="482600" progId="Equation.DSMT4">
                  <p:embed/>
                  <p:pic>
                    <p:nvPicPr>
                      <p:cNvPr id="0" name="图片 3252"/>
                      <p:cNvPicPr/>
                      <p:nvPr/>
                    </p:nvPicPr>
                    <p:blipFill>
                      <a:blip r:embed="rId3"/>
                      <a:stretch>
                        <a:fillRect/>
                      </a:stretch>
                    </p:blipFill>
                    <p:spPr>
                      <a:xfrm>
                        <a:off x="3059113" y="745808"/>
                        <a:ext cx="2133600" cy="930275"/>
                      </a:xfrm>
                      <a:prstGeom prst="rect">
                        <a:avLst/>
                      </a:prstGeom>
                      <a:noFill/>
                      <a:ln w="38100">
                        <a:noFill/>
                        <a:miter/>
                      </a:ln>
                    </p:spPr>
                  </p:pic>
                </p:oleObj>
              </mc:Fallback>
            </mc:AlternateContent>
          </a:graphicData>
        </a:graphic>
      </p:graphicFrame>
      <p:grpSp>
        <p:nvGrpSpPr>
          <p:cNvPr id="2" name="Group 4"/>
          <p:cNvGrpSpPr/>
          <p:nvPr/>
        </p:nvGrpSpPr>
        <p:grpSpPr>
          <a:xfrm>
            <a:off x="250825" y="1903413"/>
            <a:ext cx="8686800" cy="1568450"/>
            <a:chOff x="158" y="1117"/>
            <a:chExt cx="5472" cy="988"/>
          </a:xfrm>
        </p:grpSpPr>
        <p:sp>
          <p:nvSpPr>
            <p:cNvPr id="47113" name="Rectangle 5"/>
            <p:cNvSpPr/>
            <p:nvPr/>
          </p:nvSpPr>
          <p:spPr>
            <a:xfrm>
              <a:off x="158" y="1117"/>
              <a:ext cx="5472" cy="988"/>
            </a:xfrm>
            <a:prstGeom prst="rect">
              <a:avLst/>
            </a:prstGeom>
            <a:noFill/>
            <a:ln w="9525">
              <a:noFill/>
            </a:ln>
          </p:spPr>
          <p:txBody>
            <a:bodyPr>
              <a:spAutoFit/>
            </a:bodyPr>
            <a:p>
              <a:pPr indent="276225" algn="just" eaLnBrk="0" hangingPunct="0"/>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若</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ε</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ε</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较大时，</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sinθ’’</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可能≥</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，此时没有透射，称为全反射。可以看出，发生全反射的条件是</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ε</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ε</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，即只有电磁波从光密媒质射向光疏媒质时，才可能出现全反射。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76225"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时</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7108" name="Object 6"/>
            <p:cNvGraphicFramePr/>
            <p:nvPr/>
          </p:nvGraphicFramePr>
          <p:xfrm>
            <a:off x="591" y="1853"/>
            <a:ext cx="736" cy="228"/>
          </p:xfrm>
          <a:graphic>
            <a:graphicData uri="http://schemas.openxmlformats.org/presentationml/2006/ole">
              <mc:AlternateContent xmlns:mc="http://schemas.openxmlformats.org/markup-compatibility/2006">
                <mc:Choice xmlns:v="urn:schemas-microsoft-com:vml" Requires="v">
                  <p:oleObj spid="_x0000_s3274" name="" r:id="rId4" imgW="582930" imgH="177800" progId="Equation.DSMT4">
                    <p:embed/>
                  </p:oleObj>
                </mc:Choice>
                <mc:Fallback>
                  <p:oleObj name="" r:id="rId4" imgW="582930" imgH="177800" progId="Equation.DSMT4">
                    <p:embed/>
                    <p:pic>
                      <p:nvPicPr>
                        <p:cNvPr id="0" name="图片 3273"/>
                        <p:cNvPicPr/>
                        <p:nvPr/>
                      </p:nvPicPr>
                      <p:blipFill>
                        <a:blip r:embed="rId5"/>
                        <a:stretch>
                          <a:fillRect/>
                        </a:stretch>
                      </p:blipFill>
                      <p:spPr>
                        <a:xfrm>
                          <a:off x="591" y="1853"/>
                          <a:ext cx="736" cy="228"/>
                        </a:xfrm>
                        <a:prstGeom prst="rect">
                          <a:avLst/>
                        </a:prstGeom>
                        <a:noFill/>
                        <a:ln w="38100">
                          <a:noFill/>
                          <a:miter/>
                        </a:ln>
                      </p:spPr>
                    </p:pic>
                  </p:oleObj>
                </mc:Fallback>
              </mc:AlternateContent>
            </a:graphicData>
          </a:graphic>
        </p:graphicFrame>
      </p:grpSp>
      <p:graphicFrame>
        <p:nvGraphicFramePr>
          <p:cNvPr id="135175" name="Object 7"/>
          <p:cNvGraphicFramePr/>
          <p:nvPr/>
        </p:nvGraphicFramePr>
        <p:xfrm>
          <a:off x="3321368" y="3375343"/>
          <a:ext cx="1871662" cy="915987"/>
        </p:xfrm>
        <a:graphic>
          <a:graphicData uri="http://schemas.openxmlformats.org/presentationml/2006/ole">
            <mc:AlternateContent xmlns:mc="http://schemas.openxmlformats.org/markup-compatibility/2006">
              <mc:Choice xmlns:v="urn:schemas-microsoft-com:vml" Requires="v">
                <p:oleObj spid="_x0000_s3216" name="" r:id="rId6" imgW="964565" imgH="482600" progId="Equation.DSMT4">
                  <p:embed/>
                </p:oleObj>
              </mc:Choice>
              <mc:Fallback>
                <p:oleObj name="" r:id="rId6" imgW="964565" imgH="482600" progId="Equation.DSMT4">
                  <p:embed/>
                  <p:pic>
                    <p:nvPicPr>
                      <p:cNvPr id="0" name="图片 3215"/>
                      <p:cNvPicPr/>
                      <p:nvPr/>
                    </p:nvPicPr>
                    <p:blipFill>
                      <a:blip r:embed="rId7"/>
                      <a:stretch>
                        <a:fillRect/>
                      </a:stretch>
                    </p:blipFill>
                    <p:spPr>
                      <a:xfrm>
                        <a:off x="3321368" y="3375343"/>
                        <a:ext cx="1871662" cy="915987"/>
                      </a:xfrm>
                      <a:prstGeom prst="rect">
                        <a:avLst/>
                      </a:prstGeom>
                      <a:noFill/>
                      <a:ln w="38100">
                        <a:noFill/>
                        <a:miter/>
                      </a:ln>
                    </p:spPr>
                  </p:pic>
                </p:oleObj>
              </mc:Fallback>
            </mc:AlternateContent>
          </a:graphicData>
        </a:graphic>
      </p:graphicFrame>
      <p:sp>
        <p:nvSpPr>
          <p:cNvPr id="47111" name="Rectangle 8"/>
          <p:cNvSpPr/>
          <p:nvPr/>
        </p:nvSpPr>
        <p:spPr>
          <a:xfrm>
            <a:off x="444500" y="355600"/>
            <a:ext cx="8686800" cy="460375"/>
          </a:xfrm>
          <a:prstGeom prst="rect">
            <a:avLst/>
          </a:prstGeom>
          <a:noFill/>
          <a:ln w="9525">
            <a:noFill/>
          </a:ln>
        </p:spPr>
        <p:txBody>
          <a:bodyPr>
            <a:spAutoFit/>
          </a:bodyPr>
          <a:p>
            <a:pPr indent="276225" algn="just"/>
            <a:r>
              <a:rPr lang="en-US" altLang="zh-CN"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全反射</a:t>
            </a:r>
            <a:endParaRPr lang="zh-CN" altLang="en-US"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5177" name="Rectangle 9"/>
          <p:cNvSpPr/>
          <p:nvPr/>
        </p:nvSpPr>
        <p:spPr>
          <a:xfrm>
            <a:off x="611188" y="961708"/>
            <a:ext cx="8686800" cy="460375"/>
          </a:xfrm>
          <a:prstGeom prst="rect">
            <a:avLst/>
          </a:prstGeom>
          <a:noFill/>
          <a:ln w="9525">
            <a:noFill/>
          </a:ln>
        </p:spPr>
        <p:txBody>
          <a:bodyPr>
            <a:spAutoFit/>
          </a:bodyPr>
          <a:p>
            <a:pPr indent="276225" algn="just"/>
            <a:r>
              <a:rPr lang="zh-CN" altLang="en-US" sz="2400" dirty="0">
                <a:solidFill>
                  <a:schemeClr val="bg2"/>
                </a:solidFill>
                <a:latin typeface="微软雅黑" panose="020B0503020204020204" pitchFamily="34" charset="-122"/>
                <a:ea typeface="微软雅黑" panose="020B0503020204020204" pitchFamily="34" charset="-122"/>
              </a:rPr>
              <a:t>由折射定律</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5171"/>
                                        </p:tgtEl>
                                        <p:attrNameLst>
                                          <p:attrName>style.visibility</p:attrName>
                                        </p:attrNameLst>
                                      </p:cBhvr>
                                      <p:to>
                                        <p:strVal val="visible"/>
                                      </p:to>
                                    </p:set>
                                    <p:animEffect transition="in" filter="blinds(horizontal)">
                                      <p:cBhvr>
                                        <p:cTn id="7" dur="500"/>
                                        <p:tgtEl>
                                          <p:spTgt spid="13517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5177"/>
                                        </p:tgtEl>
                                        <p:attrNameLst>
                                          <p:attrName>style.visibility</p:attrName>
                                        </p:attrNameLst>
                                      </p:cBhvr>
                                      <p:to>
                                        <p:strVal val="visible"/>
                                      </p:to>
                                    </p:set>
                                    <p:animEffect transition="in" filter="blinds(horizontal)">
                                      <p:cBhvr>
                                        <p:cTn id="10" dur="500"/>
                                        <p:tgtEl>
                                          <p:spTgt spid="13517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35175"/>
                                        </p:tgtEl>
                                        <p:attrNameLst>
                                          <p:attrName>style.visibility</p:attrName>
                                        </p:attrNameLst>
                                      </p:cBhvr>
                                      <p:to>
                                        <p:strVal val="visible"/>
                                      </p:to>
                                    </p:set>
                                    <p:animEffect transition="in" filter="blinds(horizontal)">
                                      <p:cBhvr>
                                        <p:cTn id="20" dur="500"/>
                                        <p:tgtEl>
                                          <p:spTgt spid="13517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5170"/>
                                        </p:tgtEl>
                                        <p:attrNameLst>
                                          <p:attrName>style.visibility</p:attrName>
                                        </p:attrNameLst>
                                      </p:cBhvr>
                                      <p:to>
                                        <p:strVal val="visible"/>
                                      </p:to>
                                    </p:set>
                                    <p:animEffect transition="in" filter="blinds(horizontal)">
                                      <p:cBhvr>
                                        <p:cTn id="25" dur="500"/>
                                        <p:tgtEl>
                                          <p:spTgt spid="135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p:bldP spid="135177"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24930" name="Rectangle 2"/>
          <p:cNvSpPr/>
          <p:nvPr/>
        </p:nvSpPr>
        <p:spPr>
          <a:xfrm>
            <a:off x="384810" y="2899410"/>
            <a:ext cx="8686800" cy="2306955"/>
          </a:xfrm>
          <a:prstGeom prst="rect">
            <a:avLst/>
          </a:prstGeom>
          <a:noFill/>
          <a:ln w="9525">
            <a:noFill/>
          </a:ln>
        </p:spPr>
        <p:txBody>
          <a:bodyPr>
            <a:spAutoFit/>
          </a:bodyPr>
          <a:p>
            <a:pPr indent="276225" algn="just" eaLnBrk="0" hangingPunct="0"/>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6. 38</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是一块介质板，上、下面都是空气，介质板内的电磁波入射在介质与空气的分界面上，如果入射角</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大于临界角</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，电磁波就在介质板上底面和下底面之间不断地发生全反射，电磁波被约束在介质板内，并沿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轴正方向传播。以上介质板内传输电磁波的原理同样适用于圆柱形的介质波导，光纤通信中采用的光纤就是一种介质波导，如例题</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6.39</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图所示。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683" name="Rectangle 6"/>
          <p:cNvSpPr/>
          <p:nvPr/>
        </p:nvSpPr>
        <p:spPr>
          <a:xfrm>
            <a:off x="444500" y="367665"/>
            <a:ext cx="8686800" cy="460375"/>
          </a:xfrm>
          <a:prstGeom prst="rect">
            <a:avLst/>
          </a:prstGeom>
          <a:noFill/>
          <a:ln w="9525">
            <a:noFill/>
          </a:ln>
        </p:spPr>
        <p:txBody>
          <a:bodyPr>
            <a:spAutoFit/>
          </a:bodyPr>
          <a:p>
            <a:pPr indent="276225" algn="just"/>
            <a:r>
              <a:rPr lang="en-US" altLang="zh-CN"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全反射</a:t>
            </a:r>
            <a:endParaRPr lang="zh-CN" altLang="en-US"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1684" name="Picture 10" descr="tu6-7-3"/>
          <p:cNvPicPr>
            <a:picLocks noChangeAspect="1"/>
          </p:cNvPicPr>
          <p:nvPr/>
        </p:nvPicPr>
        <p:blipFill>
          <a:blip r:embed="rId2"/>
          <a:stretch>
            <a:fillRect/>
          </a:stretch>
        </p:blipFill>
        <p:spPr>
          <a:xfrm>
            <a:off x="533400" y="823278"/>
            <a:ext cx="3505200" cy="1508125"/>
          </a:xfrm>
          <a:prstGeom prst="rect">
            <a:avLst/>
          </a:prstGeom>
          <a:noFill/>
          <a:ln w="9525">
            <a:noFill/>
          </a:ln>
        </p:spPr>
      </p:pic>
      <p:pic>
        <p:nvPicPr>
          <p:cNvPr id="71685" name="Picture 11" descr="tu6-7-4"/>
          <p:cNvPicPr>
            <a:picLocks noChangeAspect="1"/>
          </p:cNvPicPr>
          <p:nvPr/>
        </p:nvPicPr>
        <p:blipFill>
          <a:blip r:embed="rId3"/>
          <a:stretch>
            <a:fillRect/>
          </a:stretch>
        </p:blipFill>
        <p:spPr>
          <a:xfrm>
            <a:off x="4648200" y="875665"/>
            <a:ext cx="4191000" cy="1382713"/>
          </a:xfrm>
          <a:prstGeom prst="rect">
            <a:avLst/>
          </a:prstGeom>
          <a:noFill/>
          <a:ln w="9525">
            <a:noFill/>
          </a:ln>
        </p:spPr>
      </p:pic>
      <p:sp>
        <p:nvSpPr>
          <p:cNvPr id="71686" name="Rectangle 12"/>
          <p:cNvSpPr/>
          <p:nvPr/>
        </p:nvSpPr>
        <p:spPr>
          <a:xfrm>
            <a:off x="684213" y="2406968"/>
            <a:ext cx="7244715" cy="460375"/>
          </a:xfrm>
          <a:prstGeom prst="rect">
            <a:avLst/>
          </a:prstGeom>
          <a:noFill/>
          <a:ln w="9525">
            <a:noFill/>
          </a:ln>
        </p:spPr>
        <p:txBody>
          <a:bodyPr wrap="none">
            <a:spAutoFit/>
          </a:bodyPr>
          <a:p>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6.38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介质板波                              光纤内的全反射</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930"/>
                                        </p:tgtEl>
                                        <p:attrNameLst>
                                          <p:attrName>style.visibility</p:attrName>
                                        </p:attrNameLst>
                                      </p:cBhvr>
                                      <p:to>
                                        <p:strVal val="visible"/>
                                      </p:to>
                                    </p:set>
                                    <p:animEffect transition="in" filter="blinds(horizontal)">
                                      <p:cBhvr>
                                        <p:cTn id="7" dur="500"/>
                                        <p:tgtEl>
                                          <p:spTgt spid="124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25962" name="Rectangle 10"/>
          <p:cNvSpPr/>
          <p:nvPr/>
        </p:nvSpPr>
        <p:spPr>
          <a:xfrm>
            <a:off x="250825" y="2251710"/>
            <a:ext cx="8686800" cy="2306955"/>
          </a:xfrm>
          <a:prstGeom prst="rect">
            <a:avLst/>
          </a:prstGeom>
          <a:noFill/>
          <a:ln w="9525">
            <a:noFill/>
          </a:ln>
        </p:spPr>
        <p:txBody>
          <a:bodyPr>
            <a:spAutoFit/>
          </a:bodyPr>
          <a:p>
            <a:pPr indent="276225" algn="just"/>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解：在芯线和包层的分界面上发生全反射的条件为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76225"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76225"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76225"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即</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76225"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76225"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8135" name="Picture 4" descr="tu6-7-4"/>
          <p:cNvPicPr>
            <a:picLocks noChangeAspect="1"/>
          </p:cNvPicPr>
          <p:nvPr/>
        </p:nvPicPr>
        <p:blipFill>
          <a:blip r:embed="rId2"/>
          <a:stretch>
            <a:fillRect/>
          </a:stretch>
        </p:blipFill>
        <p:spPr>
          <a:xfrm>
            <a:off x="250825" y="5030153"/>
            <a:ext cx="4191000" cy="1382712"/>
          </a:xfrm>
          <a:prstGeom prst="rect">
            <a:avLst/>
          </a:prstGeom>
          <a:noFill/>
          <a:ln w="9525">
            <a:noFill/>
          </a:ln>
        </p:spPr>
      </p:pic>
      <p:grpSp>
        <p:nvGrpSpPr>
          <p:cNvPr id="48136" name="Group 11"/>
          <p:cNvGrpSpPr/>
          <p:nvPr/>
        </p:nvGrpSpPr>
        <p:grpSpPr>
          <a:xfrm>
            <a:off x="179388" y="260350"/>
            <a:ext cx="8686800" cy="1938338"/>
            <a:chOff x="113" y="164"/>
            <a:chExt cx="5472" cy="1221"/>
          </a:xfrm>
        </p:grpSpPr>
        <p:sp>
          <p:nvSpPr>
            <p:cNvPr id="48137" name="Rectangle 2"/>
            <p:cNvSpPr/>
            <p:nvPr/>
          </p:nvSpPr>
          <p:spPr>
            <a:xfrm>
              <a:off x="113" y="164"/>
              <a:ext cx="5472" cy="1221"/>
            </a:xfrm>
            <a:prstGeom prst="rect">
              <a:avLst/>
            </a:prstGeom>
            <a:noFill/>
            <a:ln w="9525">
              <a:noFill/>
            </a:ln>
          </p:spPr>
          <p:txBody>
            <a:bodyPr>
              <a:spAutoFit/>
            </a:bodyPr>
            <a:p>
              <a:pPr indent="276225"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例题如图所示为光纤的纵剖面示意图，光纤的芯线材料的相对折射率          ，包层材料的相对折射率           。若要求光信号从空气（相对折射率</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n</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）进入光纤后，能在光纤内发生全反射传输（在芯线和包层的分界面上发生全反射），试确定入射角</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8132" name="Object 6"/>
            <p:cNvGraphicFramePr/>
            <p:nvPr/>
          </p:nvGraphicFramePr>
          <p:xfrm>
            <a:off x="1129" y="397"/>
            <a:ext cx="624" cy="277"/>
          </p:xfrm>
          <a:graphic>
            <a:graphicData uri="http://schemas.openxmlformats.org/presentationml/2006/ole">
              <mc:AlternateContent xmlns:mc="http://schemas.openxmlformats.org/markup-compatibility/2006">
                <mc:Choice xmlns:v="urn:schemas-microsoft-com:vml" Requires="v">
                  <p:oleObj spid="_x0000_s3217" name="" r:id="rId3" imgW="596900" imgH="266700" progId="Equation.DSMT4">
                    <p:embed/>
                  </p:oleObj>
                </mc:Choice>
                <mc:Fallback>
                  <p:oleObj name="" r:id="rId3" imgW="596900" imgH="266700" progId="Equation.DSMT4">
                    <p:embed/>
                    <p:pic>
                      <p:nvPicPr>
                        <p:cNvPr id="0" name="图片 3216"/>
                        <p:cNvPicPr/>
                        <p:nvPr/>
                      </p:nvPicPr>
                      <p:blipFill>
                        <a:blip r:embed="rId4"/>
                        <a:stretch>
                          <a:fillRect/>
                        </a:stretch>
                      </p:blipFill>
                      <p:spPr>
                        <a:xfrm>
                          <a:off x="1129" y="397"/>
                          <a:ext cx="624" cy="277"/>
                        </a:xfrm>
                        <a:prstGeom prst="rect">
                          <a:avLst/>
                        </a:prstGeom>
                        <a:noFill/>
                        <a:ln w="38100">
                          <a:noFill/>
                          <a:miter/>
                        </a:ln>
                      </p:spPr>
                    </p:pic>
                  </p:oleObj>
                </mc:Fallback>
              </mc:AlternateContent>
            </a:graphicData>
          </a:graphic>
        </p:graphicFrame>
        <p:graphicFrame>
          <p:nvGraphicFramePr>
            <p:cNvPr id="48133" name="Object 7"/>
            <p:cNvGraphicFramePr/>
            <p:nvPr/>
          </p:nvGraphicFramePr>
          <p:xfrm>
            <a:off x="3893" y="397"/>
            <a:ext cx="672" cy="281"/>
          </p:xfrm>
          <a:graphic>
            <a:graphicData uri="http://schemas.openxmlformats.org/presentationml/2006/ole">
              <mc:AlternateContent xmlns:mc="http://schemas.openxmlformats.org/markup-compatibility/2006">
                <mc:Choice xmlns:v="urn:schemas-microsoft-com:vml" Requires="v">
                  <p:oleObj spid="_x0000_s3257" name="" r:id="rId5" imgW="634365" imgH="266700" progId="Equation.DSMT4">
                    <p:embed/>
                  </p:oleObj>
                </mc:Choice>
                <mc:Fallback>
                  <p:oleObj name="" r:id="rId5" imgW="634365" imgH="266700" progId="Equation.DSMT4">
                    <p:embed/>
                    <p:pic>
                      <p:nvPicPr>
                        <p:cNvPr id="0" name="图片 3256"/>
                        <p:cNvPicPr/>
                        <p:nvPr/>
                      </p:nvPicPr>
                      <p:blipFill>
                        <a:blip r:embed="rId6"/>
                        <a:stretch>
                          <a:fillRect/>
                        </a:stretch>
                      </p:blipFill>
                      <p:spPr>
                        <a:xfrm>
                          <a:off x="3893" y="397"/>
                          <a:ext cx="672" cy="281"/>
                        </a:xfrm>
                        <a:prstGeom prst="rect">
                          <a:avLst/>
                        </a:prstGeom>
                        <a:noFill/>
                        <a:ln w="38100">
                          <a:noFill/>
                          <a:miter/>
                        </a:ln>
                      </p:spPr>
                    </p:pic>
                  </p:oleObj>
                </mc:Fallback>
              </mc:AlternateContent>
            </a:graphicData>
          </a:graphic>
        </p:graphicFrame>
      </p:grpSp>
      <p:graphicFrame>
        <p:nvGraphicFramePr>
          <p:cNvPr id="125960" name="Object 8"/>
          <p:cNvGraphicFramePr/>
          <p:nvPr/>
        </p:nvGraphicFramePr>
        <p:xfrm>
          <a:off x="2063433" y="2749233"/>
          <a:ext cx="3889375" cy="873125"/>
        </p:xfrm>
        <a:graphic>
          <a:graphicData uri="http://schemas.openxmlformats.org/presentationml/2006/ole">
            <mc:AlternateContent xmlns:mc="http://schemas.openxmlformats.org/markup-compatibility/2006">
              <mc:Choice xmlns:v="urn:schemas-microsoft-com:vml" Requires="v">
                <p:oleObj spid="_x0000_s3214" name="" r:id="rId7" imgW="2247900" imgH="508000" progId="Equation.DSMT4">
                  <p:embed/>
                </p:oleObj>
              </mc:Choice>
              <mc:Fallback>
                <p:oleObj name="" r:id="rId7" imgW="2247900" imgH="508000" progId="Equation.DSMT4">
                  <p:embed/>
                  <p:pic>
                    <p:nvPicPr>
                      <p:cNvPr id="0" name="图片 3213"/>
                      <p:cNvPicPr/>
                      <p:nvPr/>
                    </p:nvPicPr>
                    <p:blipFill>
                      <a:blip r:embed="rId8"/>
                      <a:stretch>
                        <a:fillRect/>
                      </a:stretch>
                    </p:blipFill>
                    <p:spPr>
                      <a:xfrm>
                        <a:off x="2063433" y="2749233"/>
                        <a:ext cx="3889375" cy="873125"/>
                      </a:xfrm>
                      <a:prstGeom prst="rect">
                        <a:avLst/>
                      </a:prstGeom>
                      <a:noFill/>
                      <a:ln w="38100">
                        <a:noFill/>
                        <a:miter/>
                      </a:ln>
                    </p:spPr>
                  </p:pic>
                </p:oleObj>
              </mc:Fallback>
            </mc:AlternateContent>
          </a:graphicData>
        </a:graphic>
      </p:graphicFrame>
      <p:graphicFrame>
        <p:nvGraphicFramePr>
          <p:cNvPr id="125961" name="Object 9"/>
          <p:cNvGraphicFramePr/>
          <p:nvPr/>
        </p:nvGraphicFramePr>
        <p:xfrm>
          <a:off x="2788603" y="3935730"/>
          <a:ext cx="2438400" cy="906463"/>
        </p:xfrm>
        <a:graphic>
          <a:graphicData uri="http://schemas.openxmlformats.org/presentationml/2006/ole">
            <mc:AlternateContent xmlns:mc="http://schemas.openxmlformats.org/markup-compatibility/2006">
              <mc:Choice xmlns:v="urn:schemas-microsoft-com:vml" Requires="v">
                <p:oleObj spid="_x0000_s3215" name="" r:id="rId9" imgW="1155065" imgH="431800" progId="Equation.DSMT4">
                  <p:embed/>
                </p:oleObj>
              </mc:Choice>
              <mc:Fallback>
                <p:oleObj name="" r:id="rId9" imgW="1155065" imgH="431800" progId="Equation.DSMT4">
                  <p:embed/>
                  <p:pic>
                    <p:nvPicPr>
                      <p:cNvPr id="0" name="图片 3214"/>
                      <p:cNvPicPr/>
                      <p:nvPr/>
                    </p:nvPicPr>
                    <p:blipFill>
                      <a:blip r:embed="rId10"/>
                      <a:stretch>
                        <a:fillRect/>
                      </a:stretch>
                    </p:blipFill>
                    <p:spPr>
                      <a:xfrm>
                        <a:off x="2788603" y="3935730"/>
                        <a:ext cx="2438400" cy="906463"/>
                      </a:xfrm>
                      <a:prstGeom prst="rect">
                        <a:avLst/>
                      </a:prstGeom>
                      <a:noFill/>
                      <a:ln w="38100">
                        <a:noFill/>
                        <a:miter/>
                      </a:ln>
                    </p:spPr>
                  </p:pic>
                </p:oleObj>
              </mc:Fallback>
            </mc:AlternateContent>
          </a:graphicData>
        </a:graphic>
      </p:graphicFrame>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5962"/>
                                        </p:tgtEl>
                                        <p:attrNameLst>
                                          <p:attrName>style.visibility</p:attrName>
                                        </p:attrNameLst>
                                      </p:cBhvr>
                                      <p:to>
                                        <p:strVal val="visible"/>
                                      </p:to>
                                    </p:set>
                                    <p:animEffect transition="in" filter="blinds(horizontal)">
                                      <p:cBhvr>
                                        <p:cTn id="7" dur="500"/>
                                        <p:tgtEl>
                                          <p:spTgt spid="125962"/>
                                        </p:tgtEl>
                                      </p:cBhvr>
                                    </p:animEffect>
                                  </p:childTnLst>
                                </p:cTn>
                              </p:par>
                              <p:par>
                                <p:cTn id="8" presetID="3" presetClass="entr" presetSubtype="10" fill="hold" nodeType="withEffect">
                                  <p:stCondLst>
                                    <p:cond delay="0"/>
                                  </p:stCondLst>
                                  <p:childTnLst>
                                    <p:set>
                                      <p:cBhvr>
                                        <p:cTn id="9" dur="1" fill="hold">
                                          <p:stCondLst>
                                            <p:cond delay="0"/>
                                          </p:stCondLst>
                                        </p:cTn>
                                        <p:tgtEl>
                                          <p:spTgt spid="125960"/>
                                        </p:tgtEl>
                                        <p:attrNameLst>
                                          <p:attrName>style.visibility</p:attrName>
                                        </p:attrNameLst>
                                      </p:cBhvr>
                                      <p:to>
                                        <p:strVal val="visible"/>
                                      </p:to>
                                    </p:set>
                                    <p:animEffect transition="in" filter="blinds(horizontal)">
                                      <p:cBhvr>
                                        <p:cTn id="10" dur="500"/>
                                        <p:tgtEl>
                                          <p:spTgt spid="125960"/>
                                        </p:tgtEl>
                                      </p:cBhvr>
                                    </p:animEffect>
                                  </p:childTnLst>
                                </p:cTn>
                              </p:par>
                              <p:par>
                                <p:cTn id="11" presetID="3" presetClass="entr" presetSubtype="10" fill="hold" nodeType="withEffect">
                                  <p:stCondLst>
                                    <p:cond delay="0"/>
                                  </p:stCondLst>
                                  <p:childTnLst>
                                    <p:set>
                                      <p:cBhvr>
                                        <p:cTn id="12" dur="1" fill="hold">
                                          <p:stCondLst>
                                            <p:cond delay="0"/>
                                          </p:stCondLst>
                                        </p:cTn>
                                        <p:tgtEl>
                                          <p:spTgt spid="125961"/>
                                        </p:tgtEl>
                                        <p:attrNameLst>
                                          <p:attrName>style.visibility</p:attrName>
                                        </p:attrNameLst>
                                      </p:cBhvr>
                                      <p:to>
                                        <p:strVal val="visible"/>
                                      </p:to>
                                    </p:set>
                                    <p:animEffect transition="in" filter="blinds(horizontal)">
                                      <p:cBhvr>
                                        <p:cTn id="13" dur="500"/>
                                        <p:tgtEl>
                                          <p:spTgt spid="125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97634" name="标题 197633"/>
          <p:cNvSpPr>
            <a:spLocks noGrp="1"/>
          </p:cNvSpPr>
          <p:nvPr/>
        </p:nvSpPr>
        <p:spPr>
          <a:xfrm>
            <a:off x="684213" y="620713"/>
            <a:ext cx="8134350" cy="639762"/>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例题：计算沿一段长同轴线传输的功率，已知内外导体间的电压为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，横截面上的电流为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均为振幅值）。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7638" name="文本框 197637"/>
          <p:cNvSpPr txBox="1"/>
          <p:nvPr/>
        </p:nvSpPr>
        <p:spPr>
          <a:xfrm>
            <a:off x="345758" y="1437323"/>
            <a:ext cx="8208962" cy="460375"/>
          </a:xfrm>
          <a:prstGeom prst="rect">
            <a:avLst/>
          </a:prstGeom>
          <a:noFill/>
          <a:ln w="9525">
            <a:noFill/>
          </a:ln>
        </p:spPr>
        <p:txBody>
          <a:bodyPr>
            <a:spAutoFit/>
          </a:bodyPr>
          <a:p>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解：</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⑴</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内、外导体是理想导体，介质无损耗（理想介质）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7639" name="文本框 197638"/>
          <p:cNvSpPr txBox="1"/>
          <p:nvPr/>
        </p:nvSpPr>
        <p:spPr>
          <a:xfrm>
            <a:off x="949008" y="1957070"/>
            <a:ext cx="6049962" cy="460375"/>
          </a:xfrm>
          <a:prstGeom prst="rect">
            <a:avLst/>
          </a:prstGeom>
          <a:noFill/>
          <a:ln w="9525">
            <a:noFill/>
          </a:ln>
        </p:spPr>
        <p:txBody>
          <a:bodyPr>
            <a:spAutoFit/>
          </a:bodyPr>
          <a:p>
            <a:pPr>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导体内：</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 </a:t>
            </a:r>
            <a:endPar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7640" name="文本框 197639"/>
          <p:cNvSpPr txBox="1"/>
          <p:nvPr/>
        </p:nvSpPr>
        <p:spPr>
          <a:xfrm>
            <a:off x="671513" y="2437765"/>
            <a:ext cx="8064500" cy="977265"/>
          </a:xfrm>
          <a:prstGeom prst="rect">
            <a:avLst/>
          </a:prstGeom>
          <a:noFill/>
          <a:ln w="9525">
            <a:noFill/>
          </a:ln>
        </p:spPr>
        <p:txBody>
          <a:bodyPr>
            <a:spAutoFit/>
          </a:bodyPr>
          <a:p>
            <a:pPr>
              <a:lnSpc>
                <a:spcPct val="120000"/>
              </a:lnSpc>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介质内：设同轴线内导体单位长度的电荷为</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ρ</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，利用高斯定理可以求出介质内的电场强度为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97641" name="对象 197640"/>
          <p:cNvGraphicFramePr/>
          <p:nvPr/>
        </p:nvGraphicFramePr>
        <p:xfrm>
          <a:off x="3563938" y="3446463"/>
          <a:ext cx="1439862" cy="1020762"/>
        </p:xfrm>
        <a:graphic>
          <a:graphicData uri="http://schemas.openxmlformats.org/presentationml/2006/ole">
            <mc:AlternateContent xmlns:mc="http://schemas.openxmlformats.org/markup-compatibility/2006">
              <mc:Choice xmlns:v="urn:schemas-microsoft-com:vml" Requires="v">
                <p:oleObj spid="_x0000_s3085" name="" r:id="rId2" imgW="824865" imgH="584200" progId="Equation.DSMT4">
                  <p:embed/>
                </p:oleObj>
              </mc:Choice>
              <mc:Fallback>
                <p:oleObj name="" r:id="rId2" imgW="824865" imgH="584200" progId="Equation.DSMT4">
                  <p:embed/>
                  <p:pic>
                    <p:nvPicPr>
                      <p:cNvPr id="0" name="图片 3084"/>
                      <p:cNvPicPr/>
                      <p:nvPr/>
                    </p:nvPicPr>
                    <p:blipFill>
                      <a:blip r:embed="rId3"/>
                      <a:stretch>
                        <a:fillRect/>
                      </a:stretch>
                    </p:blipFill>
                    <p:spPr>
                      <a:xfrm>
                        <a:off x="3563938" y="3446463"/>
                        <a:ext cx="1439862" cy="1020762"/>
                      </a:xfrm>
                      <a:prstGeom prst="rect">
                        <a:avLst/>
                      </a:prstGeom>
                      <a:noFill/>
                      <a:ln w="38100">
                        <a:noFill/>
                        <a:miter/>
                      </a:ln>
                    </p:spPr>
                  </p:pic>
                </p:oleObj>
              </mc:Fallback>
            </mc:AlternateContent>
          </a:graphicData>
        </a:graphic>
      </p:graphicFrame>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blinds(horizontal)">
                                      <p:cBhvr>
                                        <p:cTn id="7" dur="500"/>
                                        <p:tgtEl>
                                          <p:spTgt spid="1976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97638"/>
                                        </p:tgtEl>
                                        <p:attrNameLst>
                                          <p:attrName>style.visibility</p:attrName>
                                        </p:attrNameLst>
                                      </p:cBhvr>
                                      <p:to>
                                        <p:strVal val="visible"/>
                                      </p:to>
                                    </p:set>
                                    <p:animEffect transition="in" filter="box(in)">
                                      <p:cBhvr>
                                        <p:cTn id="12" dur="500"/>
                                        <p:tgtEl>
                                          <p:spTgt spid="1976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7639"/>
                                        </p:tgtEl>
                                        <p:attrNameLst>
                                          <p:attrName>style.visibility</p:attrName>
                                        </p:attrNameLst>
                                      </p:cBhvr>
                                      <p:to>
                                        <p:strVal val="visible"/>
                                      </p:to>
                                    </p:set>
                                    <p:animEffect transition="in" filter="blinds(horizontal)">
                                      <p:cBhvr>
                                        <p:cTn id="17" dur="500"/>
                                        <p:tgtEl>
                                          <p:spTgt spid="19763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97640"/>
                                        </p:tgtEl>
                                        <p:attrNameLst>
                                          <p:attrName>style.visibility</p:attrName>
                                        </p:attrNameLst>
                                      </p:cBhvr>
                                      <p:to>
                                        <p:strVal val="visible"/>
                                      </p:to>
                                    </p:set>
                                    <p:animEffect transition="in" filter="box(in)">
                                      <p:cBhvr>
                                        <p:cTn id="22" dur="500"/>
                                        <p:tgtEl>
                                          <p:spTgt spid="19764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7641"/>
                                        </p:tgtEl>
                                        <p:attrNameLst>
                                          <p:attrName>style.visibility</p:attrName>
                                        </p:attrNameLst>
                                      </p:cBhvr>
                                      <p:to>
                                        <p:strVal val="visible"/>
                                      </p:to>
                                    </p:set>
                                    <p:anim calcmode="lin" valueType="num">
                                      <p:cBhvr additive="base">
                                        <p:cTn id="27" dur="500" fill="hold"/>
                                        <p:tgtEl>
                                          <p:spTgt spid="197641"/>
                                        </p:tgtEl>
                                        <p:attrNameLst>
                                          <p:attrName>ppt_x</p:attrName>
                                        </p:attrNameLst>
                                      </p:cBhvr>
                                      <p:tavLst>
                                        <p:tav tm="0">
                                          <p:val>
                                            <p:strVal val="#ppt_x"/>
                                          </p:val>
                                        </p:tav>
                                        <p:tav tm="100000">
                                          <p:val>
                                            <p:strVal val="#ppt_x"/>
                                          </p:val>
                                        </p:tav>
                                      </p:tavLst>
                                    </p:anim>
                                    <p:anim calcmode="lin" valueType="num">
                                      <p:cBhvr additive="base">
                                        <p:cTn id="28" dur="500" fill="hold"/>
                                        <p:tgtEl>
                                          <p:spTgt spid="1976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p:bldP spid="197638" grpId="0"/>
      <p:bldP spid="197639" grpId="0"/>
      <p:bldP spid="197640"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26978" name="Rectangle 2"/>
          <p:cNvSpPr/>
          <p:nvPr/>
        </p:nvSpPr>
        <p:spPr>
          <a:xfrm>
            <a:off x="609600" y="2290445"/>
            <a:ext cx="8534400"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由折射定律</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126979" name="Object 3"/>
          <p:cNvGraphicFramePr/>
          <p:nvPr/>
        </p:nvGraphicFramePr>
        <p:xfrm>
          <a:off x="755650" y="333693"/>
          <a:ext cx="1770063" cy="858837"/>
        </p:xfrm>
        <a:graphic>
          <a:graphicData uri="http://schemas.openxmlformats.org/presentationml/2006/ole">
            <mc:AlternateContent xmlns:mc="http://schemas.openxmlformats.org/markup-compatibility/2006">
              <mc:Choice xmlns:v="urn:schemas-microsoft-com:vml" Requires="v">
                <p:oleObj spid="_x0000_s3226" name="" r:id="rId2" imgW="799465" imgH="393700" progId="Equation.DSMT4">
                  <p:embed/>
                </p:oleObj>
              </mc:Choice>
              <mc:Fallback>
                <p:oleObj name="" r:id="rId2" imgW="799465" imgH="393700" progId="Equation.DSMT4">
                  <p:embed/>
                  <p:pic>
                    <p:nvPicPr>
                      <p:cNvPr id="0" name="图片 3225"/>
                      <p:cNvPicPr/>
                      <p:nvPr/>
                    </p:nvPicPr>
                    <p:blipFill>
                      <a:blip r:embed="rId3"/>
                      <a:stretch>
                        <a:fillRect/>
                      </a:stretch>
                    </p:blipFill>
                    <p:spPr>
                      <a:xfrm>
                        <a:off x="755650" y="333693"/>
                        <a:ext cx="1770063" cy="858837"/>
                      </a:xfrm>
                      <a:prstGeom prst="rect">
                        <a:avLst/>
                      </a:prstGeom>
                      <a:noFill/>
                      <a:ln w="38100">
                        <a:noFill/>
                        <a:miter/>
                      </a:ln>
                    </p:spPr>
                  </p:pic>
                </p:oleObj>
              </mc:Fallback>
            </mc:AlternateContent>
          </a:graphicData>
        </a:graphic>
      </p:graphicFrame>
      <p:graphicFrame>
        <p:nvGraphicFramePr>
          <p:cNvPr id="126980" name="Object 4"/>
          <p:cNvGraphicFramePr/>
          <p:nvPr/>
        </p:nvGraphicFramePr>
        <p:xfrm>
          <a:off x="3027363" y="373380"/>
          <a:ext cx="3776662" cy="884238"/>
        </p:xfrm>
        <a:graphic>
          <a:graphicData uri="http://schemas.openxmlformats.org/presentationml/2006/ole">
            <mc:AlternateContent xmlns:mc="http://schemas.openxmlformats.org/markup-compatibility/2006">
              <mc:Choice xmlns:v="urn:schemas-microsoft-com:vml" Requires="v">
                <p:oleObj spid="_x0000_s3173" name="" r:id="rId4" imgW="1828165" imgH="431800" progId="Equation.DSMT4">
                  <p:embed/>
                </p:oleObj>
              </mc:Choice>
              <mc:Fallback>
                <p:oleObj name="" r:id="rId4" imgW="1828165" imgH="431800" progId="Equation.DSMT4">
                  <p:embed/>
                  <p:pic>
                    <p:nvPicPr>
                      <p:cNvPr id="0" name="图片 3172"/>
                      <p:cNvPicPr/>
                      <p:nvPr/>
                    </p:nvPicPr>
                    <p:blipFill>
                      <a:blip r:embed="rId5"/>
                      <a:stretch>
                        <a:fillRect/>
                      </a:stretch>
                    </p:blipFill>
                    <p:spPr>
                      <a:xfrm>
                        <a:off x="3027363" y="373380"/>
                        <a:ext cx="3776662" cy="884238"/>
                      </a:xfrm>
                      <a:prstGeom prst="rect">
                        <a:avLst/>
                      </a:prstGeom>
                      <a:noFill/>
                      <a:ln w="38100">
                        <a:noFill/>
                        <a:miter/>
                      </a:ln>
                    </p:spPr>
                  </p:pic>
                </p:oleObj>
              </mc:Fallback>
            </mc:AlternateContent>
          </a:graphicData>
        </a:graphic>
      </p:graphicFrame>
      <p:graphicFrame>
        <p:nvGraphicFramePr>
          <p:cNvPr id="126981" name="Object 5"/>
          <p:cNvGraphicFramePr/>
          <p:nvPr/>
        </p:nvGraphicFramePr>
        <p:xfrm>
          <a:off x="3203575" y="1270318"/>
          <a:ext cx="2743200" cy="995362"/>
        </p:xfrm>
        <a:graphic>
          <a:graphicData uri="http://schemas.openxmlformats.org/presentationml/2006/ole">
            <mc:AlternateContent xmlns:mc="http://schemas.openxmlformats.org/markup-compatibility/2006">
              <mc:Choice xmlns:v="urn:schemas-microsoft-com:vml" Requires="v">
                <p:oleObj spid="_x0000_s3269" name="" r:id="rId6" imgW="1180465" imgH="431800" progId="Equation.DSMT4">
                  <p:embed/>
                </p:oleObj>
              </mc:Choice>
              <mc:Fallback>
                <p:oleObj name="" r:id="rId6" imgW="1180465" imgH="431800" progId="Equation.DSMT4">
                  <p:embed/>
                  <p:pic>
                    <p:nvPicPr>
                      <p:cNvPr id="0" name="图片 3268"/>
                      <p:cNvPicPr/>
                      <p:nvPr/>
                    </p:nvPicPr>
                    <p:blipFill>
                      <a:blip r:embed="rId7"/>
                      <a:stretch>
                        <a:fillRect/>
                      </a:stretch>
                    </p:blipFill>
                    <p:spPr>
                      <a:xfrm>
                        <a:off x="3203575" y="1270318"/>
                        <a:ext cx="2743200" cy="995362"/>
                      </a:xfrm>
                      <a:prstGeom prst="rect">
                        <a:avLst/>
                      </a:prstGeom>
                      <a:noFill/>
                      <a:ln w="38100">
                        <a:noFill/>
                        <a:miter/>
                      </a:ln>
                    </p:spPr>
                  </p:pic>
                </p:oleObj>
              </mc:Fallback>
            </mc:AlternateContent>
          </a:graphicData>
        </a:graphic>
      </p:graphicFrame>
      <p:graphicFrame>
        <p:nvGraphicFramePr>
          <p:cNvPr id="126982" name="Object 6"/>
          <p:cNvGraphicFramePr/>
          <p:nvPr/>
        </p:nvGraphicFramePr>
        <p:xfrm>
          <a:off x="611188" y="2811463"/>
          <a:ext cx="7848600" cy="1049337"/>
        </p:xfrm>
        <a:graphic>
          <a:graphicData uri="http://schemas.openxmlformats.org/presentationml/2006/ole">
            <mc:AlternateContent xmlns:mc="http://schemas.openxmlformats.org/markup-compatibility/2006">
              <mc:Choice xmlns:v="urn:schemas-microsoft-com:vml" Requires="v">
                <p:oleObj spid="_x0000_s3290" name="" r:id="rId8" imgW="4203700" imgH="558800" progId="Equation.DSMT4">
                  <p:embed/>
                </p:oleObj>
              </mc:Choice>
              <mc:Fallback>
                <p:oleObj name="" r:id="rId8" imgW="4203700" imgH="558800" progId="Equation.DSMT4">
                  <p:embed/>
                  <p:pic>
                    <p:nvPicPr>
                      <p:cNvPr id="0" name="图片 3289"/>
                      <p:cNvPicPr/>
                      <p:nvPr/>
                    </p:nvPicPr>
                    <p:blipFill>
                      <a:blip r:embed="rId9"/>
                      <a:stretch>
                        <a:fillRect/>
                      </a:stretch>
                    </p:blipFill>
                    <p:spPr>
                      <a:xfrm>
                        <a:off x="611188" y="2811463"/>
                        <a:ext cx="7848600" cy="1049337"/>
                      </a:xfrm>
                      <a:prstGeom prst="rect">
                        <a:avLst/>
                      </a:prstGeom>
                      <a:noFill/>
                      <a:ln w="38100">
                        <a:noFill/>
                        <a:miter/>
                      </a:ln>
                    </p:spPr>
                  </p:pic>
                </p:oleObj>
              </mc:Fallback>
            </mc:AlternateContent>
          </a:graphicData>
        </a:graphic>
      </p:graphicFrame>
      <p:graphicFrame>
        <p:nvGraphicFramePr>
          <p:cNvPr id="126983" name="Object 7"/>
          <p:cNvGraphicFramePr/>
          <p:nvPr/>
        </p:nvGraphicFramePr>
        <p:xfrm>
          <a:off x="2700338" y="4149725"/>
          <a:ext cx="3194050" cy="695325"/>
        </p:xfrm>
        <a:graphic>
          <a:graphicData uri="http://schemas.openxmlformats.org/presentationml/2006/ole">
            <mc:AlternateContent xmlns:mc="http://schemas.openxmlformats.org/markup-compatibility/2006">
              <mc:Choice xmlns:v="urn:schemas-microsoft-com:vml" Requires="v">
                <p:oleObj spid="_x0000_s3231" name="" r:id="rId10" imgW="1358265" imgH="292100" progId="Equation.DSMT4">
                  <p:embed/>
                </p:oleObj>
              </mc:Choice>
              <mc:Fallback>
                <p:oleObj name="" r:id="rId10" imgW="1358265" imgH="292100" progId="Equation.DSMT4">
                  <p:embed/>
                  <p:pic>
                    <p:nvPicPr>
                      <p:cNvPr id="0" name="图片 3230"/>
                      <p:cNvPicPr/>
                      <p:nvPr/>
                    </p:nvPicPr>
                    <p:blipFill>
                      <a:blip r:embed="rId11"/>
                      <a:stretch>
                        <a:fillRect/>
                      </a:stretch>
                    </p:blipFill>
                    <p:spPr>
                      <a:xfrm>
                        <a:off x="2700338" y="4149725"/>
                        <a:ext cx="3194050" cy="695325"/>
                      </a:xfrm>
                      <a:prstGeom prst="rect">
                        <a:avLst/>
                      </a:prstGeom>
                      <a:noFill/>
                      <a:ln w="38100">
                        <a:noFill/>
                        <a:miter/>
                      </a:ln>
                    </p:spPr>
                  </p:pic>
                </p:oleObj>
              </mc:Fallback>
            </mc:AlternateContent>
          </a:graphicData>
        </a:graphic>
      </p:graphicFrame>
      <p:pic>
        <p:nvPicPr>
          <p:cNvPr id="49160" name="Picture 8" descr="tu6-7-4"/>
          <p:cNvPicPr>
            <a:picLocks noChangeAspect="1"/>
          </p:cNvPicPr>
          <p:nvPr/>
        </p:nvPicPr>
        <p:blipFill>
          <a:blip r:embed="rId12"/>
          <a:stretch>
            <a:fillRect/>
          </a:stretch>
        </p:blipFill>
        <p:spPr>
          <a:xfrm>
            <a:off x="122555" y="5140643"/>
            <a:ext cx="4191000" cy="1382712"/>
          </a:xfrm>
          <a:prstGeom prst="rect">
            <a:avLst/>
          </a:prstGeom>
          <a:noFill/>
          <a:ln w="9525">
            <a:noFill/>
          </a:ln>
        </p:spPr>
      </p:pic>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6979"/>
                                        </p:tgtEl>
                                        <p:attrNameLst>
                                          <p:attrName>style.visibility</p:attrName>
                                        </p:attrNameLst>
                                      </p:cBhvr>
                                      <p:to>
                                        <p:strVal val="visible"/>
                                      </p:to>
                                    </p:set>
                                    <p:animEffect transition="in" filter="blinds(horizontal)">
                                      <p:cBhvr>
                                        <p:cTn id="7" dur="500"/>
                                        <p:tgtEl>
                                          <p:spTgt spid="1269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6980"/>
                                        </p:tgtEl>
                                        <p:attrNameLst>
                                          <p:attrName>style.visibility</p:attrName>
                                        </p:attrNameLst>
                                      </p:cBhvr>
                                      <p:to>
                                        <p:strVal val="visible"/>
                                      </p:to>
                                    </p:set>
                                    <p:animEffect transition="in" filter="blinds(horizontal)">
                                      <p:cBhvr>
                                        <p:cTn id="12" dur="500"/>
                                        <p:tgtEl>
                                          <p:spTgt spid="1269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6981"/>
                                        </p:tgtEl>
                                        <p:attrNameLst>
                                          <p:attrName>style.visibility</p:attrName>
                                        </p:attrNameLst>
                                      </p:cBhvr>
                                      <p:to>
                                        <p:strVal val="visible"/>
                                      </p:to>
                                    </p:set>
                                    <p:animEffect transition="in" filter="blinds(horizontal)">
                                      <p:cBhvr>
                                        <p:cTn id="17" dur="500"/>
                                        <p:tgtEl>
                                          <p:spTgt spid="12698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6978"/>
                                        </p:tgtEl>
                                        <p:attrNameLst>
                                          <p:attrName>style.visibility</p:attrName>
                                        </p:attrNameLst>
                                      </p:cBhvr>
                                      <p:to>
                                        <p:strVal val="visible"/>
                                      </p:to>
                                    </p:set>
                                    <p:animEffect transition="in" filter="blinds(horizontal)">
                                      <p:cBhvr>
                                        <p:cTn id="22" dur="500"/>
                                        <p:tgtEl>
                                          <p:spTgt spid="12697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6982"/>
                                        </p:tgtEl>
                                        <p:attrNameLst>
                                          <p:attrName>style.visibility</p:attrName>
                                        </p:attrNameLst>
                                      </p:cBhvr>
                                      <p:to>
                                        <p:strVal val="visible"/>
                                      </p:to>
                                    </p:set>
                                    <p:animEffect transition="in" filter="blinds(horizontal)">
                                      <p:cBhvr>
                                        <p:cTn id="27" dur="500"/>
                                        <p:tgtEl>
                                          <p:spTgt spid="12698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6983"/>
                                        </p:tgtEl>
                                        <p:attrNameLst>
                                          <p:attrName>style.visibility</p:attrName>
                                        </p:attrNameLst>
                                      </p:cBhvr>
                                      <p:to>
                                        <p:strVal val="visible"/>
                                      </p:to>
                                    </p:set>
                                    <p:animEffect transition="in" filter="blinds(horizontal)">
                                      <p:cBhvr>
                                        <p:cTn id="32" dur="500"/>
                                        <p:tgtEl>
                                          <p:spTgt spid="126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28011" name="Rectangle 11"/>
          <p:cNvSpPr/>
          <p:nvPr/>
        </p:nvSpPr>
        <p:spPr>
          <a:xfrm>
            <a:off x="381000" y="3257550"/>
            <a:ext cx="8320405" cy="829945"/>
          </a:xfrm>
          <a:prstGeom prst="rect">
            <a:avLst/>
          </a:prstGeom>
          <a:noFill/>
          <a:ln w="9525">
            <a:noFill/>
          </a:ln>
        </p:spPr>
        <p:txBody>
          <a:bodyPr wrap="square">
            <a:spAutoFit/>
          </a:bodyPr>
          <a:p>
            <a:pPr indent="266700" algn="just" eaLnBrk="0" hangingPunct="0"/>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⑵</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对于垂直极化波，可以证明</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ε</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≠ε</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         ，所以不可能发生全透射。</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8008" name="Rectangle 8"/>
          <p:cNvSpPr/>
          <p:nvPr/>
        </p:nvSpPr>
        <p:spPr>
          <a:xfrm>
            <a:off x="368935" y="621348"/>
            <a:ext cx="8763000" cy="460375"/>
          </a:xfrm>
          <a:prstGeom prst="rect">
            <a:avLst/>
          </a:prstGeom>
          <a:noFill/>
          <a:ln w="9525">
            <a:noFill/>
          </a:ln>
        </p:spPr>
        <p:txBody>
          <a:bodyPr>
            <a:spAutoFit/>
          </a:bodyPr>
          <a:p>
            <a:pPr indent="266700"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⑴</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对于平行极化波，令反射系数         ，可得</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8002" name="Rectangle 2"/>
          <p:cNvSpPr/>
          <p:nvPr/>
        </p:nvSpPr>
        <p:spPr>
          <a:xfrm>
            <a:off x="368935" y="2768283"/>
            <a:ext cx="8763000" cy="460375"/>
          </a:xfrm>
          <a:prstGeom prst="rect">
            <a:avLst/>
          </a:prstGeom>
          <a:noFill/>
          <a:ln w="9525">
            <a:noFill/>
          </a:ln>
        </p:spPr>
        <p:txBody>
          <a:bodyPr>
            <a:spAutoFit/>
          </a:bodyPr>
          <a:p>
            <a:pPr indent="266700" algn="just" eaLnBrk="0" hangingPunct="0"/>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称为布儒斯特角，当</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B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时，没有反射，发生全透射。</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28004" name="Object 4"/>
          <p:cNvGraphicFramePr/>
          <p:nvPr/>
        </p:nvGraphicFramePr>
        <p:xfrm>
          <a:off x="2502535" y="1017588"/>
          <a:ext cx="3048000" cy="1028700"/>
        </p:xfrm>
        <a:graphic>
          <a:graphicData uri="http://schemas.openxmlformats.org/presentationml/2006/ole">
            <mc:AlternateContent xmlns:mc="http://schemas.openxmlformats.org/markup-compatibility/2006">
              <mc:Choice xmlns:v="urn:schemas-microsoft-com:vml" Requires="v">
                <p:oleObj spid="_x0000_s3080" name="" r:id="rId2" imgW="1434465" imgH="482600" progId="Equation.DSMT4">
                  <p:embed/>
                </p:oleObj>
              </mc:Choice>
              <mc:Fallback>
                <p:oleObj name="" r:id="rId2" imgW="1434465" imgH="482600" progId="Equation.DSMT4">
                  <p:embed/>
                  <p:pic>
                    <p:nvPicPr>
                      <p:cNvPr id="0" name="图片 3079"/>
                      <p:cNvPicPr/>
                      <p:nvPr/>
                    </p:nvPicPr>
                    <p:blipFill>
                      <a:blip r:embed="rId3"/>
                      <a:stretch>
                        <a:fillRect/>
                      </a:stretch>
                    </p:blipFill>
                    <p:spPr>
                      <a:xfrm>
                        <a:off x="2502535" y="1017588"/>
                        <a:ext cx="3048000" cy="1028700"/>
                      </a:xfrm>
                      <a:prstGeom prst="rect">
                        <a:avLst/>
                      </a:prstGeom>
                      <a:noFill/>
                      <a:ln w="38100">
                        <a:noFill/>
                        <a:miter/>
                      </a:ln>
                    </p:spPr>
                  </p:pic>
                </p:oleObj>
              </mc:Fallback>
            </mc:AlternateContent>
          </a:graphicData>
        </a:graphic>
      </p:graphicFrame>
      <p:graphicFrame>
        <p:nvGraphicFramePr>
          <p:cNvPr id="128005" name="Object 5"/>
          <p:cNvGraphicFramePr/>
          <p:nvPr/>
        </p:nvGraphicFramePr>
        <p:xfrm>
          <a:off x="3120073" y="1939925"/>
          <a:ext cx="2155825" cy="855663"/>
        </p:xfrm>
        <a:graphic>
          <a:graphicData uri="http://schemas.openxmlformats.org/presentationml/2006/ole">
            <mc:AlternateContent xmlns:mc="http://schemas.openxmlformats.org/markup-compatibility/2006">
              <mc:Choice xmlns:v="urn:schemas-microsoft-com:vml" Requires="v">
                <p:oleObj spid="_x0000_s3219" name="" r:id="rId4" imgW="1218565" imgH="482600" progId="Equation.DSMT4">
                  <p:embed/>
                </p:oleObj>
              </mc:Choice>
              <mc:Fallback>
                <p:oleObj name="" r:id="rId4" imgW="1218565" imgH="482600" progId="Equation.DSMT4">
                  <p:embed/>
                  <p:pic>
                    <p:nvPicPr>
                      <p:cNvPr id="0" name="图片 3218"/>
                      <p:cNvPicPr/>
                      <p:nvPr/>
                    </p:nvPicPr>
                    <p:blipFill>
                      <a:blip r:embed="rId5"/>
                      <a:stretch>
                        <a:fillRect/>
                      </a:stretch>
                    </p:blipFill>
                    <p:spPr>
                      <a:xfrm>
                        <a:off x="3120073" y="1939925"/>
                        <a:ext cx="2155825" cy="855663"/>
                      </a:xfrm>
                      <a:prstGeom prst="rect">
                        <a:avLst/>
                      </a:prstGeom>
                      <a:noFill/>
                      <a:ln w="38100">
                        <a:noFill/>
                        <a:miter/>
                      </a:ln>
                    </p:spPr>
                  </p:pic>
                </p:oleObj>
              </mc:Fallback>
            </mc:AlternateContent>
          </a:graphicData>
        </a:graphic>
      </p:graphicFrame>
      <p:graphicFrame>
        <p:nvGraphicFramePr>
          <p:cNvPr id="128006" name="Object 6"/>
          <p:cNvGraphicFramePr/>
          <p:nvPr/>
        </p:nvGraphicFramePr>
        <p:xfrm>
          <a:off x="6409055" y="3321050"/>
          <a:ext cx="990600" cy="506413"/>
        </p:xfrm>
        <a:graphic>
          <a:graphicData uri="http://schemas.openxmlformats.org/presentationml/2006/ole">
            <mc:AlternateContent xmlns:mc="http://schemas.openxmlformats.org/markup-compatibility/2006">
              <mc:Choice xmlns:v="urn:schemas-microsoft-com:vml" Requires="v">
                <p:oleObj spid="_x0000_s3220" name="" r:id="rId6" imgW="444500" imgH="228600" progId="Equation.DSMT4">
                  <p:embed/>
                </p:oleObj>
              </mc:Choice>
              <mc:Fallback>
                <p:oleObj name="" r:id="rId6" imgW="444500" imgH="228600" progId="Equation.DSMT4">
                  <p:embed/>
                  <p:pic>
                    <p:nvPicPr>
                      <p:cNvPr id="0" name="图片 3219"/>
                      <p:cNvPicPr/>
                      <p:nvPr/>
                    </p:nvPicPr>
                    <p:blipFill>
                      <a:blip r:embed="rId7"/>
                      <a:stretch>
                        <a:fillRect/>
                      </a:stretch>
                    </p:blipFill>
                    <p:spPr>
                      <a:xfrm>
                        <a:off x="6409055" y="3321050"/>
                        <a:ext cx="990600" cy="506413"/>
                      </a:xfrm>
                      <a:prstGeom prst="rect">
                        <a:avLst/>
                      </a:prstGeom>
                      <a:noFill/>
                      <a:ln w="38100">
                        <a:noFill/>
                        <a:miter/>
                      </a:ln>
                    </p:spPr>
                  </p:pic>
                </p:oleObj>
              </mc:Fallback>
            </mc:AlternateContent>
          </a:graphicData>
        </a:graphic>
      </p:graphicFrame>
      <p:sp>
        <p:nvSpPr>
          <p:cNvPr id="50185" name="Rectangle 7"/>
          <p:cNvSpPr/>
          <p:nvPr/>
        </p:nvSpPr>
        <p:spPr>
          <a:xfrm>
            <a:off x="368935" y="102235"/>
            <a:ext cx="8763000" cy="460375"/>
          </a:xfrm>
          <a:prstGeom prst="rect">
            <a:avLst/>
          </a:prstGeom>
          <a:noFill/>
          <a:ln w="9525">
            <a:noFill/>
          </a:ln>
        </p:spPr>
        <p:txBody>
          <a:bodyPr>
            <a:spAutoFit/>
          </a:bodyPr>
          <a:p>
            <a:pPr indent="266700" algn="just"/>
            <a:r>
              <a:rPr lang="en-US" altLang="zh-CN"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rPr>
              <a:t>全透射（无反射）</a:t>
            </a:r>
            <a:endParaRPr lang="zh-CN" altLang="en-US" sz="2400"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8009" name="Rectangle 9"/>
          <p:cNvSpPr/>
          <p:nvPr/>
        </p:nvSpPr>
        <p:spPr>
          <a:xfrm>
            <a:off x="755650" y="2156143"/>
            <a:ext cx="8763000" cy="460375"/>
          </a:xfrm>
          <a:prstGeom prst="rect">
            <a:avLst/>
          </a:prstGeom>
          <a:noFill/>
          <a:ln w="9525">
            <a:noFill/>
          </a:ln>
        </p:spPr>
        <p:txBody>
          <a:bodyPr>
            <a:spAutoFit/>
          </a:bodyPr>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可以解出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128010" name="Rectangle 10"/>
          <p:cNvSpPr/>
          <p:nvPr/>
        </p:nvSpPr>
        <p:spPr>
          <a:xfrm>
            <a:off x="381000" y="4037330"/>
            <a:ext cx="8442960" cy="1568450"/>
          </a:xfrm>
          <a:prstGeom prst="rect">
            <a:avLst/>
          </a:prstGeom>
          <a:noFill/>
          <a:ln w="9525">
            <a:noFill/>
          </a:ln>
        </p:spPr>
        <p:txBody>
          <a:bodyPr wrap="square">
            <a:spAutoFit/>
          </a:bodyPr>
          <a:p>
            <a:pPr indent="266700" algn="just" eaLnBrk="0" hangingPunct="0"/>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沿任意方向极化的电磁波（可以分解为平行极化波和垂直极化波），以</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入射到两种媒质的界面上时，反射波中只有垂直极化波分量，利用这种方法可以得到垂直极化波，称为极化滤波器。</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28003" name="Object 3"/>
          <p:cNvGraphicFramePr/>
          <p:nvPr/>
        </p:nvGraphicFramePr>
        <p:xfrm>
          <a:off x="5275898" y="619125"/>
          <a:ext cx="914400" cy="519113"/>
        </p:xfrm>
        <a:graphic>
          <a:graphicData uri="http://schemas.openxmlformats.org/presentationml/2006/ole">
            <mc:AlternateContent xmlns:mc="http://schemas.openxmlformats.org/markup-compatibility/2006">
              <mc:Choice xmlns:v="urn:schemas-microsoft-com:vml" Requires="v">
                <p:oleObj spid="_x0000_s3254" name="" r:id="rId8" imgW="419100" imgH="241300" progId="Equation.DSMT4">
                  <p:embed/>
                </p:oleObj>
              </mc:Choice>
              <mc:Fallback>
                <p:oleObj name="" r:id="rId8" imgW="419100" imgH="241300" progId="Equation.DSMT4">
                  <p:embed/>
                  <p:pic>
                    <p:nvPicPr>
                      <p:cNvPr id="0" name="图片 3253"/>
                      <p:cNvPicPr/>
                      <p:nvPr/>
                    </p:nvPicPr>
                    <p:blipFill>
                      <a:blip r:embed="rId9"/>
                      <a:stretch>
                        <a:fillRect/>
                      </a:stretch>
                    </p:blipFill>
                    <p:spPr>
                      <a:xfrm>
                        <a:off x="5275898" y="619125"/>
                        <a:ext cx="914400" cy="519113"/>
                      </a:xfrm>
                      <a:prstGeom prst="rect">
                        <a:avLst/>
                      </a:prstGeom>
                      <a:noFill/>
                      <a:ln w="38100">
                        <a:noFill/>
                        <a:miter/>
                      </a:ln>
                    </p:spPr>
                  </p:pic>
                </p:oleObj>
              </mc:Fallback>
            </mc:AlternateContent>
          </a:graphicData>
        </a:graphic>
      </p:graphicFrame>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8003"/>
                                        </p:tgtEl>
                                        <p:attrNameLst>
                                          <p:attrName>style.visibility</p:attrName>
                                        </p:attrNameLst>
                                      </p:cBhvr>
                                      <p:to>
                                        <p:strVal val="visible"/>
                                      </p:to>
                                    </p:set>
                                    <p:animEffect transition="in" filter="blinds(horizontal)">
                                      <p:cBhvr>
                                        <p:cTn id="7" dur="500"/>
                                        <p:tgtEl>
                                          <p:spTgt spid="12800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8008"/>
                                        </p:tgtEl>
                                        <p:attrNameLst>
                                          <p:attrName>style.visibility</p:attrName>
                                        </p:attrNameLst>
                                      </p:cBhvr>
                                      <p:to>
                                        <p:strVal val="visible"/>
                                      </p:to>
                                    </p:set>
                                    <p:animEffect transition="in" filter="blinds(horizontal)">
                                      <p:cBhvr>
                                        <p:cTn id="10" dur="500"/>
                                        <p:tgtEl>
                                          <p:spTgt spid="12800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8004"/>
                                        </p:tgtEl>
                                        <p:attrNameLst>
                                          <p:attrName>style.visibility</p:attrName>
                                        </p:attrNameLst>
                                      </p:cBhvr>
                                      <p:to>
                                        <p:strVal val="visible"/>
                                      </p:to>
                                    </p:set>
                                    <p:animEffect transition="in" filter="blinds(horizontal)">
                                      <p:cBhvr>
                                        <p:cTn id="15" dur="500"/>
                                        <p:tgtEl>
                                          <p:spTgt spid="12800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8009"/>
                                        </p:tgtEl>
                                        <p:attrNameLst>
                                          <p:attrName>style.visibility</p:attrName>
                                        </p:attrNameLst>
                                      </p:cBhvr>
                                      <p:to>
                                        <p:strVal val="visible"/>
                                      </p:to>
                                    </p:set>
                                    <p:animEffect transition="in" filter="blinds(horizontal)">
                                      <p:cBhvr>
                                        <p:cTn id="20" dur="500"/>
                                        <p:tgtEl>
                                          <p:spTgt spid="128009"/>
                                        </p:tgtEl>
                                      </p:cBhvr>
                                    </p:animEffect>
                                  </p:childTnLst>
                                </p:cTn>
                              </p:par>
                              <p:par>
                                <p:cTn id="21" presetID="3" presetClass="entr" presetSubtype="10" fill="hold" nodeType="withEffect">
                                  <p:stCondLst>
                                    <p:cond delay="0"/>
                                  </p:stCondLst>
                                  <p:childTnLst>
                                    <p:set>
                                      <p:cBhvr>
                                        <p:cTn id="22" dur="1" fill="hold">
                                          <p:stCondLst>
                                            <p:cond delay="0"/>
                                          </p:stCondLst>
                                        </p:cTn>
                                        <p:tgtEl>
                                          <p:spTgt spid="128005"/>
                                        </p:tgtEl>
                                        <p:attrNameLst>
                                          <p:attrName>style.visibility</p:attrName>
                                        </p:attrNameLst>
                                      </p:cBhvr>
                                      <p:to>
                                        <p:strVal val="visible"/>
                                      </p:to>
                                    </p:set>
                                    <p:animEffect transition="in" filter="blinds(horizontal)">
                                      <p:cBhvr>
                                        <p:cTn id="23" dur="500"/>
                                        <p:tgtEl>
                                          <p:spTgt spid="12800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28002"/>
                                        </p:tgtEl>
                                        <p:attrNameLst>
                                          <p:attrName>style.visibility</p:attrName>
                                        </p:attrNameLst>
                                      </p:cBhvr>
                                      <p:to>
                                        <p:strVal val="visible"/>
                                      </p:to>
                                    </p:set>
                                    <p:animEffect transition="in" filter="blinds(horizontal)">
                                      <p:cBhvr>
                                        <p:cTn id="28" dur="500"/>
                                        <p:tgtEl>
                                          <p:spTgt spid="12800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28011"/>
                                        </p:tgtEl>
                                        <p:attrNameLst>
                                          <p:attrName>style.visibility</p:attrName>
                                        </p:attrNameLst>
                                      </p:cBhvr>
                                      <p:to>
                                        <p:strVal val="visible"/>
                                      </p:to>
                                    </p:set>
                                    <p:animEffect transition="in" filter="blinds(horizontal)">
                                      <p:cBhvr>
                                        <p:cTn id="33" dur="500"/>
                                        <p:tgtEl>
                                          <p:spTgt spid="128011"/>
                                        </p:tgtEl>
                                      </p:cBhvr>
                                    </p:animEffect>
                                  </p:childTnLst>
                                </p:cTn>
                              </p:par>
                              <p:par>
                                <p:cTn id="34" presetID="3" presetClass="entr" presetSubtype="10" fill="hold" nodeType="withEffect">
                                  <p:stCondLst>
                                    <p:cond delay="0"/>
                                  </p:stCondLst>
                                  <p:childTnLst>
                                    <p:set>
                                      <p:cBhvr>
                                        <p:cTn id="35" dur="1" fill="hold">
                                          <p:stCondLst>
                                            <p:cond delay="0"/>
                                          </p:stCondLst>
                                        </p:cTn>
                                        <p:tgtEl>
                                          <p:spTgt spid="128006"/>
                                        </p:tgtEl>
                                        <p:attrNameLst>
                                          <p:attrName>style.visibility</p:attrName>
                                        </p:attrNameLst>
                                      </p:cBhvr>
                                      <p:to>
                                        <p:strVal val="visible"/>
                                      </p:to>
                                    </p:set>
                                    <p:animEffect transition="in" filter="blinds(horizontal)">
                                      <p:cBhvr>
                                        <p:cTn id="36" dur="500"/>
                                        <p:tgtEl>
                                          <p:spTgt spid="12800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28010"/>
                                        </p:tgtEl>
                                        <p:attrNameLst>
                                          <p:attrName>style.visibility</p:attrName>
                                        </p:attrNameLst>
                                      </p:cBhvr>
                                      <p:to>
                                        <p:strVal val="visible"/>
                                      </p:to>
                                    </p:set>
                                    <p:animEffect transition="in" filter="blinds(horizontal)">
                                      <p:cBhvr>
                                        <p:cTn id="41" dur="500"/>
                                        <p:tgtEl>
                                          <p:spTgt spid="128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11" grpId="0"/>
      <p:bldP spid="128008" grpId="0"/>
      <p:bldP spid="128002" grpId="0"/>
      <p:bldP spid="128009" grpId="0"/>
      <p:bldP spid="128010"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1204" name="Text Box 2"/>
          <p:cNvSpPr txBox="1"/>
          <p:nvPr/>
        </p:nvSpPr>
        <p:spPr>
          <a:xfrm>
            <a:off x="602615" y="1366203"/>
            <a:ext cx="8713788" cy="1824990"/>
          </a:xfrm>
          <a:prstGeom prst="rect">
            <a:avLst/>
          </a:prstGeom>
          <a:noFill/>
          <a:ln w="9525">
            <a:noFill/>
          </a:ln>
        </p:spPr>
        <p:txBody>
          <a:bodyPr>
            <a:spAutoFit/>
          </a:bodyPr>
          <a:p>
            <a:pPr>
              <a:lnSpc>
                <a:spcPct val="80000"/>
              </a:lnSpc>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例题：一圆极化波由空气中以布儒斯特角入射到参数</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80000"/>
              </a:lnSpc>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为                                       的介质表面上</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80000"/>
              </a:lnSpc>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求：① 反射系数，并说明反射波的极化形式；</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80000"/>
              </a:lnSpc>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② 透射系数，并说明透射波的极化形式。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1202" name="Object 2"/>
          <p:cNvGraphicFramePr/>
          <p:nvPr/>
        </p:nvGraphicFramePr>
        <p:xfrm>
          <a:off x="1094423" y="1743710"/>
          <a:ext cx="1079500" cy="511175"/>
        </p:xfrm>
        <a:graphic>
          <a:graphicData uri="http://schemas.openxmlformats.org/presentationml/2006/ole">
            <mc:AlternateContent xmlns:mc="http://schemas.openxmlformats.org/markup-compatibility/2006">
              <mc:Choice xmlns:v="urn:schemas-microsoft-com:vml" Requires="v">
                <p:oleObj spid="_x0000_s3246" name="" r:id="rId2" imgW="456565" imgH="215900" progId="Equation.3">
                  <p:embed/>
                </p:oleObj>
              </mc:Choice>
              <mc:Fallback>
                <p:oleObj name="" r:id="rId2" imgW="456565" imgH="215900" progId="Equation.3">
                  <p:embed/>
                  <p:pic>
                    <p:nvPicPr>
                      <p:cNvPr id="0" name="图片 3245"/>
                      <p:cNvPicPr/>
                      <p:nvPr/>
                    </p:nvPicPr>
                    <p:blipFill>
                      <a:blip r:embed="rId3"/>
                      <a:stretch>
                        <a:fillRect/>
                      </a:stretch>
                    </p:blipFill>
                    <p:spPr>
                      <a:xfrm>
                        <a:off x="1094423" y="1743710"/>
                        <a:ext cx="1079500" cy="511175"/>
                      </a:xfrm>
                      <a:prstGeom prst="rect">
                        <a:avLst/>
                      </a:prstGeom>
                      <a:noFill/>
                      <a:ln w="38100">
                        <a:noFill/>
                        <a:miter/>
                      </a:ln>
                    </p:spPr>
                  </p:pic>
                </p:oleObj>
              </mc:Fallback>
            </mc:AlternateContent>
          </a:graphicData>
        </a:graphic>
      </p:graphicFrame>
      <p:graphicFrame>
        <p:nvGraphicFramePr>
          <p:cNvPr id="51203" name="Object 3"/>
          <p:cNvGraphicFramePr/>
          <p:nvPr/>
        </p:nvGraphicFramePr>
        <p:xfrm>
          <a:off x="2330450" y="1731645"/>
          <a:ext cx="2039938" cy="503238"/>
        </p:xfrm>
        <a:graphic>
          <a:graphicData uri="http://schemas.openxmlformats.org/presentationml/2006/ole">
            <mc:AlternateContent xmlns:mc="http://schemas.openxmlformats.org/markup-compatibility/2006">
              <mc:Choice xmlns:v="urn:schemas-microsoft-com:vml" Requires="v">
                <p:oleObj spid="_x0000_s3166" name="" r:id="rId4" imgW="875030" imgH="215900" progId="Equation.3">
                  <p:embed/>
                </p:oleObj>
              </mc:Choice>
              <mc:Fallback>
                <p:oleObj name="" r:id="rId4" imgW="875030" imgH="215900" progId="Equation.3">
                  <p:embed/>
                  <p:pic>
                    <p:nvPicPr>
                      <p:cNvPr id="0" name="图片 3165"/>
                      <p:cNvPicPr/>
                      <p:nvPr/>
                    </p:nvPicPr>
                    <p:blipFill>
                      <a:blip r:embed="rId5"/>
                      <a:stretch>
                        <a:fillRect/>
                      </a:stretch>
                    </p:blipFill>
                    <p:spPr>
                      <a:xfrm>
                        <a:off x="2330450" y="1731645"/>
                        <a:ext cx="2039938" cy="503238"/>
                      </a:xfrm>
                      <a:prstGeom prst="rect">
                        <a:avLst/>
                      </a:prstGeom>
                      <a:noFill/>
                      <a:ln w="38100">
                        <a:noFill/>
                        <a:miter/>
                      </a:ln>
                    </p:spPr>
                  </p:pic>
                </p:oleObj>
              </mc:Fallback>
            </mc:AlternateContent>
          </a:graphicData>
        </a:graphic>
      </p:graphicFrame>
    </p:spTree>
    <p:custDataLst>
      <p:tags r:id="rId6"/>
    </p:custData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0420" name="Text Box 1028"/>
          <p:cNvSpPr txBox="1"/>
          <p:nvPr/>
        </p:nvSpPr>
        <p:spPr>
          <a:xfrm>
            <a:off x="372745" y="802323"/>
            <a:ext cx="2160588"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解：</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pSp>
        <p:nvGrpSpPr>
          <p:cNvPr id="2" name="Group 1029"/>
          <p:cNvGrpSpPr/>
          <p:nvPr/>
        </p:nvGrpSpPr>
        <p:grpSpPr>
          <a:xfrm>
            <a:off x="1320483" y="725805"/>
            <a:ext cx="3457575" cy="1285875"/>
            <a:chOff x="838" y="1305"/>
            <a:chExt cx="2178" cy="810"/>
          </a:xfrm>
        </p:grpSpPr>
        <p:graphicFrame>
          <p:nvGraphicFramePr>
            <p:cNvPr id="52231" name="Object 7"/>
            <p:cNvGraphicFramePr/>
            <p:nvPr/>
          </p:nvGraphicFramePr>
          <p:xfrm>
            <a:off x="1203" y="1305"/>
            <a:ext cx="1813" cy="810"/>
          </p:xfrm>
          <a:graphic>
            <a:graphicData uri="http://schemas.openxmlformats.org/presentationml/2006/ole">
              <mc:AlternateContent xmlns:mc="http://schemas.openxmlformats.org/markup-compatibility/2006">
                <mc:Choice xmlns:v="urn:schemas-microsoft-com:vml" Requires="v">
                  <p:oleObj spid="_x0000_s3249" name="" r:id="rId2" imgW="1384300" imgH="685800" progId="Equation.3">
                    <p:embed/>
                  </p:oleObj>
                </mc:Choice>
                <mc:Fallback>
                  <p:oleObj name="" r:id="rId2" imgW="1384300" imgH="685800" progId="Equation.3">
                    <p:embed/>
                    <p:pic>
                      <p:nvPicPr>
                        <p:cNvPr id="0" name="图片 3248"/>
                        <p:cNvPicPr/>
                        <p:nvPr/>
                      </p:nvPicPr>
                      <p:blipFill>
                        <a:blip r:embed="rId3"/>
                        <a:stretch>
                          <a:fillRect/>
                        </a:stretch>
                      </p:blipFill>
                      <p:spPr>
                        <a:xfrm>
                          <a:off x="1203" y="1305"/>
                          <a:ext cx="1813" cy="810"/>
                        </a:xfrm>
                        <a:prstGeom prst="rect">
                          <a:avLst/>
                        </a:prstGeom>
                        <a:noFill/>
                        <a:ln w="38100">
                          <a:noFill/>
                          <a:miter/>
                        </a:ln>
                      </p:spPr>
                    </p:pic>
                  </p:oleObj>
                </mc:Fallback>
              </mc:AlternateContent>
            </a:graphicData>
          </a:graphic>
        </p:graphicFrame>
        <p:sp>
          <p:nvSpPr>
            <p:cNvPr id="52242" name="Text Box 1031"/>
            <p:cNvSpPr txBox="1"/>
            <p:nvPr/>
          </p:nvSpPr>
          <p:spPr>
            <a:xfrm>
              <a:off x="838" y="1373"/>
              <a:ext cx="409" cy="290"/>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由</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pSp>
      <p:sp>
        <p:nvSpPr>
          <p:cNvPr id="60424" name="Text Box 1032"/>
          <p:cNvSpPr txBox="1"/>
          <p:nvPr/>
        </p:nvSpPr>
        <p:spPr>
          <a:xfrm>
            <a:off x="1346200" y="2220913"/>
            <a:ext cx="647700" cy="460375"/>
          </a:xfrm>
          <a:prstGeom prst="rect">
            <a:avLst/>
          </a:prstGeom>
          <a:noFill/>
          <a:ln w="9525">
            <a:noFill/>
          </a:ln>
        </p:spPr>
        <p:txBody>
          <a:bodyPr>
            <a:spAutoFit/>
          </a:bodyPr>
          <a:p>
            <a:pPr>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rPr>
              <a:t>①</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
        <p:nvSpPr>
          <p:cNvPr id="60425" name="Text Box 1033"/>
          <p:cNvSpPr txBox="1"/>
          <p:nvPr/>
        </p:nvSpPr>
        <p:spPr>
          <a:xfrm>
            <a:off x="1826895" y="2268538"/>
            <a:ext cx="2590800"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垂直极化波分量</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60426" name="Object 2"/>
          <p:cNvGraphicFramePr/>
          <p:nvPr/>
        </p:nvGraphicFramePr>
        <p:xfrm>
          <a:off x="2727008" y="2797493"/>
          <a:ext cx="3563937" cy="876300"/>
        </p:xfrm>
        <a:graphic>
          <a:graphicData uri="http://schemas.openxmlformats.org/presentationml/2006/ole">
            <mc:AlternateContent xmlns:mc="http://schemas.openxmlformats.org/markup-compatibility/2006">
              <mc:Choice xmlns:v="urn:schemas-microsoft-com:vml" Requires="v">
                <p:oleObj spid="_x0000_s3284" name="" r:id="rId4" imgW="1764665" imgH="444500" progId="Equation.3">
                  <p:embed/>
                </p:oleObj>
              </mc:Choice>
              <mc:Fallback>
                <p:oleObj name="" r:id="rId4" imgW="1764665" imgH="444500" progId="Equation.3">
                  <p:embed/>
                  <p:pic>
                    <p:nvPicPr>
                      <p:cNvPr id="0" name="图片 3283"/>
                      <p:cNvPicPr/>
                      <p:nvPr/>
                    </p:nvPicPr>
                    <p:blipFill>
                      <a:blip r:embed="rId5"/>
                      <a:stretch>
                        <a:fillRect/>
                      </a:stretch>
                    </p:blipFill>
                    <p:spPr>
                      <a:xfrm>
                        <a:off x="2727008" y="2797493"/>
                        <a:ext cx="3563937" cy="876300"/>
                      </a:xfrm>
                      <a:prstGeom prst="rect">
                        <a:avLst/>
                      </a:prstGeom>
                      <a:noFill/>
                      <a:ln w="38100">
                        <a:noFill/>
                        <a:miter/>
                      </a:ln>
                    </p:spPr>
                  </p:pic>
                </p:oleObj>
              </mc:Fallback>
            </mc:AlternateContent>
          </a:graphicData>
        </a:graphic>
      </p:graphicFrame>
      <p:graphicFrame>
        <p:nvGraphicFramePr>
          <p:cNvPr id="60427" name="Object 3"/>
          <p:cNvGraphicFramePr/>
          <p:nvPr/>
        </p:nvGraphicFramePr>
        <p:xfrm>
          <a:off x="6375400" y="3040380"/>
          <a:ext cx="1293813" cy="333375"/>
        </p:xfrm>
        <a:graphic>
          <a:graphicData uri="http://schemas.openxmlformats.org/presentationml/2006/ole">
            <mc:AlternateContent xmlns:mc="http://schemas.openxmlformats.org/markup-compatibility/2006">
              <mc:Choice xmlns:v="urn:schemas-microsoft-com:vml" Requires="v">
                <p:oleObj spid="_x0000_s3206" name="" r:id="rId6" imgW="621030" imgH="177800" progId="Equation.3">
                  <p:embed/>
                </p:oleObj>
              </mc:Choice>
              <mc:Fallback>
                <p:oleObj name="" r:id="rId6" imgW="621030" imgH="177800" progId="Equation.3">
                  <p:embed/>
                  <p:pic>
                    <p:nvPicPr>
                      <p:cNvPr id="0" name="图片 3205"/>
                      <p:cNvPicPr/>
                      <p:nvPr/>
                    </p:nvPicPr>
                    <p:blipFill>
                      <a:blip r:embed="rId7"/>
                      <a:stretch>
                        <a:fillRect/>
                      </a:stretch>
                    </p:blipFill>
                    <p:spPr>
                      <a:xfrm>
                        <a:off x="6375400" y="3040380"/>
                        <a:ext cx="1293813" cy="333375"/>
                      </a:xfrm>
                      <a:prstGeom prst="rect">
                        <a:avLst/>
                      </a:prstGeom>
                      <a:noFill/>
                      <a:ln w="38100">
                        <a:noFill/>
                        <a:miter/>
                      </a:ln>
                    </p:spPr>
                  </p:pic>
                </p:oleObj>
              </mc:Fallback>
            </mc:AlternateContent>
          </a:graphicData>
        </a:graphic>
      </p:graphicFrame>
      <p:sp>
        <p:nvSpPr>
          <p:cNvPr id="60428" name="Text Box 1036"/>
          <p:cNvSpPr txBox="1"/>
          <p:nvPr/>
        </p:nvSpPr>
        <p:spPr>
          <a:xfrm>
            <a:off x="1838643" y="3673793"/>
            <a:ext cx="2736850"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平行极化波分量</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60429" name="Object 4"/>
          <p:cNvGraphicFramePr/>
          <p:nvPr/>
        </p:nvGraphicFramePr>
        <p:xfrm>
          <a:off x="2703513" y="4238943"/>
          <a:ext cx="1077912" cy="450850"/>
        </p:xfrm>
        <a:graphic>
          <a:graphicData uri="http://schemas.openxmlformats.org/presentationml/2006/ole">
            <mc:AlternateContent xmlns:mc="http://schemas.openxmlformats.org/markup-compatibility/2006">
              <mc:Choice xmlns:v="urn:schemas-microsoft-com:vml" Requires="v">
                <p:oleObj spid="_x0000_s3248" name="" r:id="rId8" imgW="533400" imgH="228600" progId="Equation.3">
                  <p:embed/>
                </p:oleObj>
              </mc:Choice>
              <mc:Fallback>
                <p:oleObj name="" r:id="rId8" imgW="533400" imgH="228600" progId="Equation.3">
                  <p:embed/>
                  <p:pic>
                    <p:nvPicPr>
                      <p:cNvPr id="0" name="图片 3247"/>
                      <p:cNvPicPr/>
                      <p:nvPr/>
                    </p:nvPicPr>
                    <p:blipFill>
                      <a:blip r:embed="rId9"/>
                      <a:stretch>
                        <a:fillRect/>
                      </a:stretch>
                    </p:blipFill>
                    <p:spPr>
                      <a:xfrm>
                        <a:off x="2703513" y="4238943"/>
                        <a:ext cx="1077912" cy="450850"/>
                      </a:xfrm>
                      <a:prstGeom prst="rect">
                        <a:avLst/>
                      </a:prstGeom>
                      <a:noFill/>
                      <a:ln w="38100">
                        <a:noFill/>
                        <a:miter/>
                      </a:ln>
                    </p:spPr>
                  </p:pic>
                </p:oleObj>
              </mc:Fallback>
            </mc:AlternateContent>
          </a:graphicData>
        </a:graphic>
      </p:graphicFrame>
      <p:sp>
        <p:nvSpPr>
          <p:cNvPr id="60430" name="Text Box 1038"/>
          <p:cNvSpPr txBox="1"/>
          <p:nvPr/>
        </p:nvSpPr>
        <p:spPr>
          <a:xfrm>
            <a:off x="1405255" y="4701858"/>
            <a:ext cx="6985000" cy="1014730"/>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反射波中只有垂直极化波。</a:t>
            </a:r>
            <a:endParaRPr lang="zh-CN" altLang="en-US" sz="2400" dirty="0">
              <a:solidFill>
                <a:schemeClr val="bg2"/>
              </a:solidFill>
              <a:latin typeface="微软雅黑" panose="020B0503020204020204" pitchFamily="34" charset="-122"/>
              <a:ea typeface="微软雅黑" panose="020B0503020204020204" pitchFamily="34" charset="-122"/>
            </a:endParaRPr>
          </a:p>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所以，反射波是线极化波。</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pSp>
        <p:nvGrpSpPr>
          <p:cNvPr id="3" name="Group 1039"/>
          <p:cNvGrpSpPr/>
          <p:nvPr/>
        </p:nvGrpSpPr>
        <p:grpSpPr>
          <a:xfrm>
            <a:off x="5498783" y="646430"/>
            <a:ext cx="2536825" cy="876300"/>
            <a:chOff x="3742" y="1344"/>
            <a:chExt cx="1598" cy="552"/>
          </a:xfrm>
        </p:grpSpPr>
        <p:graphicFrame>
          <p:nvGraphicFramePr>
            <p:cNvPr id="52230" name="Object 6"/>
            <p:cNvGraphicFramePr/>
            <p:nvPr/>
          </p:nvGraphicFramePr>
          <p:xfrm>
            <a:off x="4241" y="1344"/>
            <a:ext cx="1099" cy="552"/>
          </p:xfrm>
          <a:graphic>
            <a:graphicData uri="http://schemas.openxmlformats.org/presentationml/2006/ole">
              <mc:AlternateContent xmlns:mc="http://schemas.openxmlformats.org/markup-compatibility/2006">
                <mc:Choice xmlns:v="urn:schemas-microsoft-com:vml" Requires="v">
                  <p:oleObj spid="_x0000_s3239" name="" r:id="rId10" imgW="862965" imgH="444500" progId="Equation.3">
                    <p:embed/>
                  </p:oleObj>
                </mc:Choice>
                <mc:Fallback>
                  <p:oleObj name="" r:id="rId10" imgW="862965" imgH="444500" progId="Equation.3">
                    <p:embed/>
                    <p:pic>
                      <p:nvPicPr>
                        <p:cNvPr id="0" name="图片 3238"/>
                        <p:cNvPicPr/>
                        <p:nvPr/>
                      </p:nvPicPr>
                      <p:blipFill>
                        <a:blip r:embed="rId11"/>
                        <a:stretch>
                          <a:fillRect/>
                        </a:stretch>
                      </p:blipFill>
                      <p:spPr>
                        <a:xfrm>
                          <a:off x="4241" y="1344"/>
                          <a:ext cx="1099" cy="552"/>
                        </a:xfrm>
                        <a:prstGeom prst="rect">
                          <a:avLst/>
                        </a:prstGeom>
                        <a:noFill/>
                        <a:ln w="38100">
                          <a:noFill/>
                          <a:miter/>
                        </a:ln>
                      </p:spPr>
                    </p:pic>
                  </p:oleObj>
                </mc:Fallback>
              </mc:AlternateContent>
            </a:graphicData>
          </a:graphic>
        </p:graphicFrame>
        <p:sp>
          <p:nvSpPr>
            <p:cNvPr id="52241" name="Rectangle 1041"/>
            <p:cNvSpPr/>
            <p:nvPr/>
          </p:nvSpPr>
          <p:spPr>
            <a:xfrm>
              <a:off x="3742" y="1480"/>
              <a:ext cx="408" cy="272"/>
            </a:xfrm>
            <a:prstGeom prst="rect">
              <a:avLst/>
            </a:prstGeom>
            <a:noFill/>
            <a:ln w="9525">
              <a:noFill/>
            </a:ln>
          </p:spPr>
          <p:txBody>
            <a:bodyPr wrap="none" anchor="ctr"/>
            <a:p>
              <a:pPr algn="ctr"/>
              <a:r>
                <a:rPr lang="zh-CN" altLang="en-US" sz="2400" dirty="0">
                  <a:solidFill>
                    <a:schemeClr val="bg2"/>
                  </a:solidFill>
                  <a:latin typeface="微软雅黑" panose="020B0503020204020204" pitchFamily="34" charset="-122"/>
                  <a:ea typeface="微软雅黑" panose="020B0503020204020204" pitchFamily="34" charset="-122"/>
                </a:rPr>
                <a:t>可得</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pSp>
      <p:grpSp>
        <p:nvGrpSpPr>
          <p:cNvPr id="4" name="Group 1042"/>
          <p:cNvGrpSpPr/>
          <p:nvPr/>
        </p:nvGrpSpPr>
        <p:grpSpPr>
          <a:xfrm>
            <a:off x="5498783" y="1711643"/>
            <a:ext cx="2484437" cy="876300"/>
            <a:chOff x="3742" y="1344"/>
            <a:chExt cx="1565" cy="552"/>
          </a:xfrm>
        </p:grpSpPr>
        <p:graphicFrame>
          <p:nvGraphicFramePr>
            <p:cNvPr id="52229" name="Object 5"/>
            <p:cNvGraphicFramePr/>
            <p:nvPr/>
          </p:nvGraphicFramePr>
          <p:xfrm>
            <a:off x="4273" y="1344"/>
            <a:ext cx="1034" cy="552"/>
          </p:xfrm>
          <a:graphic>
            <a:graphicData uri="http://schemas.openxmlformats.org/presentationml/2006/ole">
              <mc:AlternateContent xmlns:mc="http://schemas.openxmlformats.org/markup-compatibility/2006">
                <mc:Choice xmlns:v="urn:schemas-microsoft-com:vml" Requires="v">
                  <p:oleObj spid="_x0000_s3159" name="" r:id="rId12" imgW="812165" imgH="444500" progId="Equation.3">
                    <p:embed/>
                  </p:oleObj>
                </mc:Choice>
                <mc:Fallback>
                  <p:oleObj name="" r:id="rId12" imgW="812165" imgH="444500" progId="Equation.3">
                    <p:embed/>
                    <p:pic>
                      <p:nvPicPr>
                        <p:cNvPr id="0" name="图片 3158"/>
                        <p:cNvPicPr/>
                        <p:nvPr/>
                      </p:nvPicPr>
                      <p:blipFill>
                        <a:blip r:embed="rId13"/>
                        <a:stretch>
                          <a:fillRect/>
                        </a:stretch>
                      </p:blipFill>
                      <p:spPr>
                        <a:xfrm>
                          <a:off x="4273" y="1344"/>
                          <a:ext cx="1034" cy="552"/>
                        </a:xfrm>
                        <a:prstGeom prst="rect">
                          <a:avLst/>
                        </a:prstGeom>
                        <a:noFill/>
                        <a:ln w="38100">
                          <a:noFill/>
                          <a:miter/>
                        </a:ln>
                      </p:spPr>
                    </p:pic>
                  </p:oleObj>
                </mc:Fallback>
              </mc:AlternateContent>
            </a:graphicData>
          </a:graphic>
        </p:graphicFrame>
        <p:sp>
          <p:nvSpPr>
            <p:cNvPr id="52240" name="Rectangle 1044"/>
            <p:cNvSpPr/>
            <p:nvPr/>
          </p:nvSpPr>
          <p:spPr>
            <a:xfrm>
              <a:off x="3742" y="1480"/>
              <a:ext cx="408" cy="272"/>
            </a:xfrm>
            <a:prstGeom prst="rect">
              <a:avLst/>
            </a:prstGeom>
            <a:noFill/>
            <a:ln w="9525">
              <a:noFill/>
            </a:ln>
          </p:spPr>
          <p:txBody>
            <a:bodyPr wrap="none" anchor="ctr"/>
            <a:p>
              <a:pPr algn="ctr"/>
              <a:endParaRPr lang="zh-CN" altLang="zh-CN" dirty="0">
                <a:solidFill>
                  <a:schemeClr val="accent2"/>
                </a:solidFill>
                <a:latin typeface="Arial" panose="020B0604020202020204" pitchFamily="34" charset="0"/>
                <a:ea typeface="隶书" panose="02010509060101010101" pitchFamily="49" charset="-122"/>
              </a:endParaRPr>
            </a:p>
          </p:txBody>
        </p:sp>
      </p:grpSp>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04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04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604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604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04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604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0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p:bldP spid="60424" grpId="0"/>
      <p:bldP spid="60425" grpId="0"/>
      <p:bldP spid="60428" grpId="0"/>
      <p:bldP spid="60430"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3254" name="Text Box 5"/>
          <p:cNvSpPr txBox="1"/>
          <p:nvPr/>
        </p:nvSpPr>
        <p:spPr>
          <a:xfrm>
            <a:off x="590868" y="656908"/>
            <a:ext cx="2160587"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解：</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44039" name="Text Box 7"/>
          <p:cNvSpPr txBox="1"/>
          <p:nvPr/>
        </p:nvSpPr>
        <p:spPr>
          <a:xfrm>
            <a:off x="1899603" y="623570"/>
            <a:ext cx="2374900" cy="1014730"/>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垂直极化波分量</a:t>
            </a:r>
            <a:endParaRPr lang="zh-CN" altLang="en-US" sz="2400" dirty="0">
              <a:solidFill>
                <a:schemeClr val="bg2"/>
              </a:solidFill>
              <a:latin typeface="微软雅黑" panose="020B0503020204020204" pitchFamily="34" charset="-122"/>
              <a:ea typeface="微软雅黑" panose="020B0503020204020204" pitchFamily="34" charset="-122"/>
            </a:endParaRPr>
          </a:p>
          <a:p>
            <a:pPr>
              <a:spcBef>
                <a:spcPct val="50000"/>
              </a:spcBef>
            </a:pP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44040" name="Text Box 8"/>
          <p:cNvSpPr txBox="1"/>
          <p:nvPr/>
        </p:nvSpPr>
        <p:spPr>
          <a:xfrm>
            <a:off x="1898015" y="2162810"/>
            <a:ext cx="2376488" cy="1014730"/>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平行极化波分量</a:t>
            </a:r>
            <a:endParaRPr lang="zh-CN" altLang="en-US" sz="2400" dirty="0">
              <a:solidFill>
                <a:schemeClr val="bg2"/>
              </a:solidFill>
              <a:latin typeface="微软雅黑" panose="020B0503020204020204" pitchFamily="34" charset="-122"/>
              <a:ea typeface="微软雅黑" panose="020B0503020204020204" pitchFamily="34" charset="-122"/>
            </a:endParaRPr>
          </a:p>
          <a:p>
            <a:pPr>
              <a:spcBef>
                <a:spcPct val="50000"/>
              </a:spcBef>
            </a:pP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44041" name="Object 2"/>
          <p:cNvGraphicFramePr/>
          <p:nvPr/>
        </p:nvGraphicFramePr>
        <p:xfrm>
          <a:off x="2979103" y="2594610"/>
          <a:ext cx="3536950" cy="876300"/>
        </p:xfrm>
        <a:graphic>
          <a:graphicData uri="http://schemas.openxmlformats.org/presentationml/2006/ole">
            <mc:AlternateContent xmlns:mc="http://schemas.openxmlformats.org/markup-compatibility/2006">
              <mc:Choice xmlns:v="urn:schemas-microsoft-com:vml" Requires="v">
                <p:oleObj spid="_x0000_s3207" name="" r:id="rId2" imgW="1751965" imgH="444500" progId="Equation.3">
                  <p:embed/>
                </p:oleObj>
              </mc:Choice>
              <mc:Fallback>
                <p:oleObj name="" r:id="rId2" imgW="1751965" imgH="444500" progId="Equation.3">
                  <p:embed/>
                  <p:pic>
                    <p:nvPicPr>
                      <p:cNvPr id="0" name="图片 3206"/>
                      <p:cNvPicPr/>
                      <p:nvPr/>
                    </p:nvPicPr>
                    <p:blipFill>
                      <a:blip r:embed="rId3"/>
                      <a:stretch>
                        <a:fillRect/>
                      </a:stretch>
                    </p:blipFill>
                    <p:spPr>
                      <a:xfrm>
                        <a:off x="2979103" y="2594610"/>
                        <a:ext cx="3536950" cy="876300"/>
                      </a:xfrm>
                      <a:prstGeom prst="rect">
                        <a:avLst/>
                      </a:prstGeom>
                      <a:noFill/>
                      <a:ln w="38100">
                        <a:noFill/>
                        <a:miter/>
                      </a:ln>
                    </p:spPr>
                  </p:pic>
                </p:oleObj>
              </mc:Fallback>
            </mc:AlternateContent>
          </a:graphicData>
        </a:graphic>
      </p:graphicFrame>
      <p:graphicFrame>
        <p:nvGraphicFramePr>
          <p:cNvPr id="44042" name="Object 3"/>
          <p:cNvGraphicFramePr/>
          <p:nvPr/>
        </p:nvGraphicFramePr>
        <p:xfrm>
          <a:off x="2979103" y="1092835"/>
          <a:ext cx="3513137" cy="876300"/>
        </p:xfrm>
        <a:graphic>
          <a:graphicData uri="http://schemas.openxmlformats.org/presentationml/2006/ole">
            <mc:AlternateContent xmlns:mc="http://schemas.openxmlformats.org/markup-compatibility/2006">
              <mc:Choice xmlns:v="urn:schemas-microsoft-com:vml" Requires="v">
                <p:oleObj spid="_x0000_s3213" name="" r:id="rId4" imgW="1739265" imgH="444500" progId="Equation.3">
                  <p:embed/>
                </p:oleObj>
              </mc:Choice>
              <mc:Fallback>
                <p:oleObj name="" r:id="rId4" imgW="1739265" imgH="444500" progId="Equation.3">
                  <p:embed/>
                  <p:pic>
                    <p:nvPicPr>
                      <p:cNvPr id="0" name="图片 3212"/>
                      <p:cNvPicPr/>
                      <p:nvPr/>
                    </p:nvPicPr>
                    <p:blipFill>
                      <a:blip r:embed="rId5"/>
                      <a:stretch>
                        <a:fillRect/>
                      </a:stretch>
                    </p:blipFill>
                    <p:spPr>
                      <a:xfrm>
                        <a:off x="2979103" y="1092835"/>
                        <a:ext cx="3513137" cy="876300"/>
                      </a:xfrm>
                      <a:prstGeom prst="rect">
                        <a:avLst/>
                      </a:prstGeom>
                      <a:noFill/>
                      <a:ln w="38100">
                        <a:noFill/>
                        <a:miter/>
                      </a:ln>
                    </p:spPr>
                  </p:pic>
                </p:oleObj>
              </mc:Fallback>
            </mc:AlternateContent>
          </a:graphicData>
        </a:graphic>
      </p:graphicFrame>
      <p:graphicFrame>
        <p:nvGraphicFramePr>
          <p:cNvPr id="44043" name="Object 4"/>
          <p:cNvGraphicFramePr/>
          <p:nvPr/>
        </p:nvGraphicFramePr>
        <p:xfrm>
          <a:off x="6587490" y="1304925"/>
          <a:ext cx="1057275" cy="333375"/>
        </p:xfrm>
        <a:graphic>
          <a:graphicData uri="http://schemas.openxmlformats.org/presentationml/2006/ole">
            <mc:AlternateContent xmlns:mc="http://schemas.openxmlformats.org/markup-compatibility/2006">
              <mc:Choice xmlns:v="urn:schemas-microsoft-com:vml" Requires="v">
                <p:oleObj spid="_x0000_s3206" name="" r:id="rId6" imgW="507365" imgH="177800" progId="Equation.3">
                  <p:embed/>
                </p:oleObj>
              </mc:Choice>
              <mc:Fallback>
                <p:oleObj name="" r:id="rId6" imgW="507365" imgH="177800" progId="Equation.3">
                  <p:embed/>
                  <p:pic>
                    <p:nvPicPr>
                      <p:cNvPr id="0" name="图片 3205"/>
                      <p:cNvPicPr/>
                      <p:nvPr/>
                    </p:nvPicPr>
                    <p:blipFill>
                      <a:blip r:embed="rId7"/>
                      <a:stretch>
                        <a:fillRect/>
                      </a:stretch>
                    </p:blipFill>
                    <p:spPr>
                      <a:xfrm>
                        <a:off x="6587490" y="1304925"/>
                        <a:ext cx="1057275" cy="333375"/>
                      </a:xfrm>
                      <a:prstGeom prst="rect">
                        <a:avLst/>
                      </a:prstGeom>
                      <a:noFill/>
                      <a:ln w="38100">
                        <a:noFill/>
                        <a:miter/>
                      </a:ln>
                    </p:spPr>
                  </p:pic>
                </p:oleObj>
              </mc:Fallback>
            </mc:AlternateContent>
          </a:graphicData>
        </a:graphic>
      </p:graphicFrame>
      <p:graphicFrame>
        <p:nvGraphicFramePr>
          <p:cNvPr id="44044" name="Object 5"/>
          <p:cNvGraphicFramePr/>
          <p:nvPr/>
        </p:nvGraphicFramePr>
        <p:xfrm>
          <a:off x="6633845" y="2850198"/>
          <a:ext cx="1111250" cy="333375"/>
        </p:xfrm>
        <a:graphic>
          <a:graphicData uri="http://schemas.openxmlformats.org/presentationml/2006/ole">
            <mc:AlternateContent xmlns:mc="http://schemas.openxmlformats.org/markup-compatibility/2006">
              <mc:Choice xmlns:v="urn:schemas-microsoft-com:vml" Requires="v">
                <p:oleObj spid="_x0000_s3205" name="" r:id="rId8" imgW="532765" imgH="177800" progId="Equation.3">
                  <p:embed/>
                </p:oleObj>
              </mc:Choice>
              <mc:Fallback>
                <p:oleObj name="" r:id="rId8" imgW="532765" imgH="177800" progId="Equation.3">
                  <p:embed/>
                  <p:pic>
                    <p:nvPicPr>
                      <p:cNvPr id="0" name="图片 3204"/>
                      <p:cNvPicPr/>
                      <p:nvPr/>
                    </p:nvPicPr>
                    <p:blipFill>
                      <a:blip r:embed="rId9"/>
                      <a:stretch>
                        <a:fillRect/>
                      </a:stretch>
                    </p:blipFill>
                    <p:spPr>
                      <a:xfrm>
                        <a:off x="6633845" y="2850198"/>
                        <a:ext cx="1111250" cy="333375"/>
                      </a:xfrm>
                      <a:prstGeom prst="rect">
                        <a:avLst/>
                      </a:prstGeom>
                      <a:noFill/>
                      <a:ln w="38100">
                        <a:noFill/>
                        <a:miter/>
                      </a:ln>
                    </p:spPr>
                  </p:pic>
                </p:oleObj>
              </mc:Fallback>
            </mc:AlternateContent>
          </a:graphicData>
        </a:graphic>
      </p:graphicFrame>
      <p:sp>
        <p:nvSpPr>
          <p:cNvPr id="44045" name="Text Box 13"/>
          <p:cNvSpPr txBox="1"/>
          <p:nvPr/>
        </p:nvSpPr>
        <p:spPr>
          <a:xfrm>
            <a:off x="623253" y="3605530"/>
            <a:ext cx="7905750" cy="460375"/>
          </a:xfrm>
          <a:prstGeom prst="rect">
            <a:avLst/>
          </a:prstGeom>
          <a:noFill/>
          <a:ln w="9525">
            <a:noFill/>
          </a:ln>
        </p:spPr>
        <p:txBody>
          <a:bodyPr>
            <a:spAutoFit/>
          </a:bodyPr>
          <a:p>
            <a:pPr>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透射波中即有垂直极化波的分量，也有平行极化波的分量。</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4046" name="Picture 14" descr="思考1"/>
          <p:cNvPicPr>
            <a:picLocks noChangeAspect="1"/>
          </p:cNvPicPr>
          <p:nvPr/>
        </p:nvPicPr>
        <p:blipFill>
          <a:blip r:embed="rId10"/>
          <a:stretch>
            <a:fillRect/>
          </a:stretch>
        </p:blipFill>
        <p:spPr>
          <a:xfrm>
            <a:off x="611188" y="4874260"/>
            <a:ext cx="1031875" cy="460375"/>
          </a:xfrm>
          <a:prstGeom prst="rect">
            <a:avLst/>
          </a:prstGeom>
          <a:noFill/>
          <a:ln w="9525">
            <a:noFill/>
          </a:ln>
        </p:spPr>
      </p:pic>
      <p:sp>
        <p:nvSpPr>
          <p:cNvPr id="44048" name="Text Box 16"/>
          <p:cNvSpPr txBox="1"/>
          <p:nvPr/>
        </p:nvSpPr>
        <p:spPr>
          <a:xfrm>
            <a:off x="1763713" y="4877435"/>
            <a:ext cx="6264275"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透射波与入射波的旋转方向是否相同？</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44049" name="Text Box 17"/>
          <p:cNvSpPr txBox="1"/>
          <p:nvPr/>
        </p:nvSpPr>
        <p:spPr>
          <a:xfrm>
            <a:off x="3959860" y="5614353"/>
            <a:ext cx="1223963" cy="460375"/>
          </a:xfrm>
          <a:prstGeom prst="rect">
            <a:avLst/>
          </a:prstGeom>
          <a:noFill/>
          <a:ln w="9525">
            <a:noFill/>
          </a:ln>
        </p:spPr>
        <p:txBody>
          <a:bodyPr>
            <a:spAutoFit/>
          </a:bodyPr>
          <a:p>
            <a:pPr>
              <a:spcBef>
                <a:spcPct val="50000"/>
              </a:spcBef>
            </a:pPr>
            <a:r>
              <a:rPr lang="zh-CN" altLang="en-US" sz="2400" dirty="0">
                <a:solidFill>
                  <a:schemeClr val="accent2"/>
                </a:solidFill>
                <a:latin typeface="微软雅黑" panose="020B0503020204020204" pitchFamily="34" charset="-122"/>
                <a:ea typeface="微软雅黑" panose="020B0503020204020204" pitchFamily="34" charset="-122"/>
              </a:rPr>
              <a:t>相同</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44050" name="Text Box 18"/>
          <p:cNvSpPr txBox="1"/>
          <p:nvPr/>
        </p:nvSpPr>
        <p:spPr>
          <a:xfrm>
            <a:off x="2893378" y="4202113"/>
            <a:ext cx="4751387" cy="460375"/>
          </a:xfrm>
          <a:prstGeom prst="rect">
            <a:avLst/>
          </a:prstGeom>
          <a:noFill/>
          <a:ln w="9525">
            <a:noFill/>
          </a:ln>
        </p:spPr>
        <p:txBody>
          <a:bodyPr>
            <a:spAutoFit/>
          </a:bodyPr>
          <a:p>
            <a:pPr>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透射波是</a:t>
            </a:r>
            <a:r>
              <a:rPr lang="zh-CN" altLang="en-US" sz="2400"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椭圆极化波</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255" name="Text Box 6"/>
          <p:cNvSpPr txBox="1"/>
          <p:nvPr/>
        </p:nvSpPr>
        <p:spPr>
          <a:xfrm>
            <a:off x="1238250" y="599440"/>
            <a:ext cx="647700" cy="460375"/>
          </a:xfrm>
          <a:prstGeom prst="rect">
            <a:avLst/>
          </a:prstGeom>
          <a:noFill/>
          <a:ln w="9525">
            <a:noFill/>
          </a:ln>
        </p:spPr>
        <p:txBody>
          <a:bodyPr>
            <a:spAutoFit/>
          </a:bodyPr>
          <a:p>
            <a:pPr>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rPr>
              <a:t>②</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0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0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0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0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0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0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p:bldP spid="44040" grpId="0"/>
      <p:bldP spid="44045" grpId="0"/>
      <p:bldP spid="44048" grpId="0"/>
      <p:bldP spid="44049" grpId="0"/>
      <p:bldP spid="44050"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4279" name="Rectangle 2"/>
          <p:cNvSpPr>
            <a:spLocks noGrp="1"/>
          </p:cNvSpPr>
          <p:nvPr/>
        </p:nvSpPr>
        <p:spPr>
          <a:xfrm>
            <a:off x="601345" y="228600"/>
            <a:ext cx="7772400" cy="609600"/>
          </a:xfrm>
          <a:prstGeom prst="rect">
            <a:avLst/>
          </a:prstGeom>
          <a:noFill/>
          <a:ln w="9525">
            <a:noFill/>
          </a:ln>
        </p:spPr>
        <p:txBody>
          <a:bodyPr vert="horz" wrap="square" lIns="91440" tIns="45720" rIns="91440" bIns="45720"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6.9 </a:t>
            </a:r>
            <a:r>
              <a:rPr lang="zh-CN" altLang="en-US" sz="2800" b="1"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相速度与群速度</a:t>
            </a:r>
            <a:r>
              <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9027" name="Rectangle 3"/>
          <p:cNvSpPr/>
          <p:nvPr/>
        </p:nvSpPr>
        <p:spPr>
          <a:xfrm>
            <a:off x="216535" y="788353"/>
            <a:ext cx="8686800" cy="460375"/>
          </a:xfrm>
          <a:prstGeom prst="rect">
            <a:avLst/>
          </a:prstGeom>
          <a:noFill/>
          <a:ln w="9525">
            <a:noFill/>
          </a:ln>
        </p:spPr>
        <p:txBody>
          <a:bodyPr>
            <a:spAutoFit/>
          </a:bodyPr>
          <a:p>
            <a:pPr indent="533400" algn="just"/>
            <a:r>
              <a:rPr lang="zh-CN" altLang="en-US" sz="2400" dirty="0">
                <a:solidFill>
                  <a:schemeClr val="bg2"/>
                </a:solidFill>
                <a:latin typeface="微软雅黑" panose="020B0503020204020204" pitchFamily="34" charset="-122"/>
                <a:ea typeface="微软雅黑" panose="020B0503020204020204" pitchFamily="34" charset="-122"/>
              </a:rPr>
              <a:t>前面介绍了电磁波的相速度，记为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129028" name="Object 4"/>
          <p:cNvGraphicFramePr/>
          <p:nvPr/>
        </p:nvGraphicFramePr>
        <p:xfrm>
          <a:off x="5587365" y="655003"/>
          <a:ext cx="1274763" cy="727075"/>
        </p:xfrm>
        <a:graphic>
          <a:graphicData uri="http://schemas.openxmlformats.org/presentationml/2006/ole">
            <mc:AlternateContent xmlns:mc="http://schemas.openxmlformats.org/markup-compatibility/2006">
              <mc:Choice xmlns:v="urn:schemas-microsoft-com:vml" Requires="v">
                <p:oleObj spid="_x0000_s3280" name="" r:id="rId2" imgW="685800" imgH="393700" progId="Equation.DSMT4">
                  <p:embed/>
                </p:oleObj>
              </mc:Choice>
              <mc:Fallback>
                <p:oleObj name="" r:id="rId2" imgW="685800" imgH="393700" progId="Equation.DSMT4">
                  <p:embed/>
                  <p:pic>
                    <p:nvPicPr>
                      <p:cNvPr id="0" name="图片 3279"/>
                      <p:cNvPicPr/>
                      <p:nvPr/>
                    </p:nvPicPr>
                    <p:blipFill>
                      <a:blip r:embed="rId3"/>
                      <a:stretch>
                        <a:fillRect/>
                      </a:stretch>
                    </p:blipFill>
                    <p:spPr>
                      <a:xfrm>
                        <a:off x="5587365" y="655003"/>
                        <a:ext cx="1274763" cy="727075"/>
                      </a:xfrm>
                      <a:prstGeom prst="rect">
                        <a:avLst/>
                      </a:prstGeom>
                      <a:noFill/>
                      <a:ln w="38100">
                        <a:noFill/>
                        <a:miter/>
                      </a:ln>
                    </p:spPr>
                  </p:pic>
                </p:oleObj>
              </mc:Fallback>
            </mc:AlternateContent>
          </a:graphicData>
        </a:graphic>
      </p:graphicFrame>
      <p:grpSp>
        <p:nvGrpSpPr>
          <p:cNvPr id="2" name="Group 11"/>
          <p:cNvGrpSpPr/>
          <p:nvPr/>
        </p:nvGrpSpPr>
        <p:grpSpPr>
          <a:xfrm>
            <a:off x="212725" y="1370648"/>
            <a:ext cx="8686800" cy="1568450"/>
            <a:chOff x="134" y="956"/>
            <a:chExt cx="5472" cy="988"/>
          </a:xfrm>
        </p:grpSpPr>
        <p:sp>
          <p:nvSpPr>
            <p:cNvPr id="54283" name="Rectangle 10"/>
            <p:cNvSpPr/>
            <p:nvPr/>
          </p:nvSpPr>
          <p:spPr>
            <a:xfrm>
              <a:off x="134" y="956"/>
              <a:ext cx="5472" cy="988"/>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相速度就是相位传播的速度，或者说是等相位面传播的速度。在理想介质中          </a:t>
              </a:r>
              <a:r>
                <a:rPr lang="zh-CN" altLang="en-US"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是角频率</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的线性函数，所以相速度                  是一个与频率无关的常数。然而在损耗媒质中，传播常数                               ，相速度</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4276" name="Object 5"/>
            <p:cNvGraphicFramePr/>
            <p:nvPr/>
          </p:nvGraphicFramePr>
          <p:xfrm>
            <a:off x="1762" y="1220"/>
            <a:ext cx="696" cy="264"/>
          </p:xfrm>
          <a:graphic>
            <a:graphicData uri="http://schemas.openxmlformats.org/presentationml/2006/ole">
              <mc:AlternateContent xmlns:mc="http://schemas.openxmlformats.org/markup-compatibility/2006">
                <mc:Choice xmlns:v="urn:schemas-microsoft-com:vml" Requires="v">
                  <p:oleObj spid="_x0000_s3210" name="" r:id="rId4" imgW="672465" imgH="254000" progId="Equation.DSMT4">
                    <p:embed/>
                  </p:oleObj>
                </mc:Choice>
                <mc:Fallback>
                  <p:oleObj name="" r:id="rId4" imgW="672465" imgH="254000" progId="Equation.DSMT4">
                    <p:embed/>
                    <p:pic>
                      <p:nvPicPr>
                        <p:cNvPr id="0" name="图片 3209"/>
                        <p:cNvPicPr/>
                        <p:nvPr/>
                      </p:nvPicPr>
                      <p:blipFill>
                        <a:blip r:embed="rId5"/>
                        <a:stretch>
                          <a:fillRect/>
                        </a:stretch>
                      </p:blipFill>
                      <p:spPr>
                        <a:xfrm>
                          <a:off x="1762" y="1220"/>
                          <a:ext cx="696" cy="264"/>
                        </a:xfrm>
                        <a:prstGeom prst="rect">
                          <a:avLst/>
                        </a:prstGeom>
                        <a:noFill/>
                        <a:ln w="38100">
                          <a:noFill/>
                          <a:miter/>
                        </a:ln>
                      </p:spPr>
                    </p:pic>
                  </p:oleObj>
                </mc:Fallback>
              </mc:AlternateContent>
            </a:graphicData>
          </a:graphic>
        </p:graphicFrame>
        <p:graphicFrame>
          <p:nvGraphicFramePr>
            <p:cNvPr id="54277" name="Object 6"/>
            <p:cNvGraphicFramePr/>
            <p:nvPr/>
          </p:nvGraphicFramePr>
          <p:xfrm>
            <a:off x="506" y="1420"/>
            <a:ext cx="906" cy="294"/>
          </p:xfrm>
          <a:graphic>
            <a:graphicData uri="http://schemas.openxmlformats.org/presentationml/2006/ole">
              <mc:AlternateContent xmlns:mc="http://schemas.openxmlformats.org/markup-compatibility/2006">
                <mc:Choice xmlns:v="urn:schemas-microsoft-com:vml" Requires="v">
                  <p:oleObj spid="_x0000_s3208" name="" r:id="rId6" imgW="748030" imgH="266065" progId="Equation.DSMT4">
                    <p:embed/>
                  </p:oleObj>
                </mc:Choice>
                <mc:Fallback>
                  <p:oleObj name="" r:id="rId6" imgW="748030" imgH="266065" progId="Equation.DSMT4">
                    <p:embed/>
                    <p:pic>
                      <p:nvPicPr>
                        <p:cNvPr id="0" name="图片 3207"/>
                        <p:cNvPicPr/>
                        <p:nvPr/>
                      </p:nvPicPr>
                      <p:blipFill>
                        <a:blip r:embed="rId7"/>
                        <a:stretch>
                          <a:fillRect/>
                        </a:stretch>
                      </p:blipFill>
                      <p:spPr>
                        <a:xfrm>
                          <a:off x="506" y="1420"/>
                          <a:ext cx="906" cy="294"/>
                        </a:xfrm>
                        <a:prstGeom prst="rect">
                          <a:avLst/>
                        </a:prstGeom>
                        <a:noFill/>
                        <a:ln w="38100">
                          <a:noFill/>
                          <a:miter/>
                        </a:ln>
                      </p:spPr>
                    </p:pic>
                  </p:oleObj>
                </mc:Fallback>
              </mc:AlternateContent>
            </a:graphicData>
          </a:graphic>
        </p:graphicFrame>
        <p:graphicFrame>
          <p:nvGraphicFramePr>
            <p:cNvPr id="54278" name="Object 7"/>
            <p:cNvGraphicFramePr/>
            <p:nvPr/>
          </p:nvGraphicFramePr>
          <p:xfrm>
            <a:off x="1070" y="1654"/>
            <a:ext cx="1496" cy="289"/>
          </p:xfrm>
          <a:graphic>
            <a:graphicData uri="http://schemas.openxmlformats.org/presentationml/2006/ole">
              <mc:AlternateContent xmlns:mc="http://schemas.openxmlformats.org/markup-compatibility/2006">
                <mc:Choice xmlns:v="urn:schemas-microsoft-com:vml" Requires="v">
                  <p:oleObj spid="_x0000_s3281" name="" r:id="rId8" imgW="1382395" imgH="266065" progId="Equation.DSMT4">
                    <p:embed/>
                  </p:oleObj>
                </mc:Choice>
                <mc:Fallback>
                  <p:oleObj name="" r:id="rId8" imgW="1382395" imgH="266065" progId="Equation.DSMT4">
                    <p:embed/>
                    <p:pic>
                      <p:nvPicPr>
                        <p:cNvPr id="0" name="图片 3280"/>
                        <p:cNvPicPr/>
                        <p:nvPr/>
                      </p:nvPicPr>
                      <p:blipFill>
                        <a:blip r:embed="rId9"/>
                        <a:stretch>
                          <a:fillRect/>
                        </a:stretch>
                      </p:blipFill>
                      <p:spPr>
                        <a:xfrm>
                          <a:off x="1070" y="1654"/>
                          <a:ext cx="1496" cy="289"/>
                        </a:xfrm>
                        <a:prstGeom prst="rect">
                          <a:avLst/>
                        </a:prstGeom>
                        <a:noFill/>
                        <a:ln w="38100">
                          <a:noFill/>
                          <a:miter/>
                        </a:ln>
                      </p:spPr>
                    </p:pic>
                  </p:oleObj>
                </mc:Fallback>
              </mc:AlternateContent>
            </a:graphicData>
          </a:graphic>
        </p:graphicFrame>
      </p:grpSp>
      <p:graphicFrame>
        <p:nvGraphicFramePr>
          <p:cNvPr id="129032" name="Object 8"/>
          <p:cNvGraphicFramePr/>
          <p:nvPr/>
        </p:nvGraphicFramePr>
        <p:xfrm>
          <a:off x="2680970" y="2897505"/>
          <a:ext cx="3613150" cy="1355725"/>
        </p:xfrm>
        <a:graphic>
          <a:graphicData uri="http://schemas.openxmlformats.org/presentationml/2006/ole">
            <mc:AlternateContent xmlns:mc="http://schemas.openxmlformats.org/markup-compatibility/2006">
              <mc:Choice xmlns:v="urn:schemas-microsoft-com:vml" Requires="v">
                <p:oleObj spid="_x0000_s3282" name="" r:id="rId10" imgW="2056765" imgH="774065" progId="Equation.DSMT4">
                  <p:embed/>
                </p:oleObj>
              </mc:Choice>
              <mc:Fallback>
                <p:oleObj name="" r:id="rId10" imgW="2056765" imgH="774065" progId="Equation.DSMT4">
                  <p:embed/>
                  <p:pic>
                    <p:nvPicPr>
                      <p:cNvPr id="0" name="图片 3281"/>
                      <p:cNvPicPr/>
                      <p:nvPr/>
                    </p:nvPicPr>
                    <p:blipFill>
                      <a:blip r:embed="rId11"/>
                      <a:stretch>
                        <a:fillRect/>
                      </a:stretch>
                    </p:blipFill>
                    <p:spPr>
                      <a:xfrm>
                        <a:off x="2680970" y="2897505"/>
                        <a:ext cx="3613150" cy="1355725"/>
                      </a:xfrm>
                      <a:prstGeom prst="rect">
                        <a:avLst/>
                      </a:prstGeom>
                      <a:noFill/>
                      <a:ln w="38100">
                        <a:noFill/>
                        <a:miter/>
                      </a:ln>
                    </p:spPr>
                  </p:pic>
                </p:oleObj>
              </mc:Fallback>
            </mc:AlternateContent>
          </a:graphicData>
        </a:graphic>
      </p:graphicFrame>
      <p:sp>
        <p:nvSpPr>
          <p:cNvPr id="129033" name="Rectangle 9"/>
          <p:cNvSpPr/>
          <p:nvPr/>
        </p:nvSpPr>
        <p:spPr>
          <a:xfrm>
            <a:off x="250825" y="4216718"/>
            <a:ext cx="8686800" cy="1198880"/>
          </a:xfrm>
          <a:prstGeom prst="rect">
            <a:avLst/>
          </a:prstGeom>
          <a:noFill/>
          <a:ln w="9525">
            <a:noFill/>
          </a:ln>
        </p:spPr>
        <p:txBody>
          <a:bodyPr>
            <a:spAutoFit/>
          </a:bodyPr>
          <a:p>
            <a:pPr indent="533400"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所以在损耗媒质中，相速度不再是一个常数，而是频率的函数。不同频率的波将以不同的相速度传播，这种现象称为色散现象，损耗媒质是一种色散媒质。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9027"/>
                                        </p:tgtEl>
                                        <p:attrNameLst>
                                          <p:attrName>style.visibility</p:attrName>
                                        </p:attrNameLst>
                                      </p:cBhvr>
                                      <p:to>
                                        <p:strVal val="visible"/>
                                      </p:to>
                                    </p:set>
                                    <p:animEffect transition="in" filter="blinds(horizontal)">
                                      <p:cBhvr>
                                        <p:cTn id="7" dur="500"/>
                                        <p:tgtEl>
                                          <p:spTgt spid="129027"/>
                                        </p:tgtEl>
                                      </p:cBhvr>
                                    </p:animEffect>
                                  </p:childTnLst>
                                </p:cTn>
                              </p:par>
                              <p:par>
                                <p:cTn id="8" presetID="3" presetClass="entr" presetSubtype="10" fill="hold" nodeType="withEffect">
                                  <p:stCondLst>
                                    <p:cond delay="0"/>
                                  </p:stCondLst>
                                  <p:childTnLst>
                                    <p:set>
                                      <p:cBhvr>
                                        <p:cTn id="9" dur="1" fill="hold">
                                          <p:stCondLst>
                                            <p:cond delay="0"/>
                                          </p:stCondLst>
                                        </p:cTn>
                                        <p:tgtEl>
                                          <p:spTgt spid="129028"/>
                                        </p:tgtEl>
                                        <p:attrNameLst>
                                          <p:attrName>style.visibility</p:attrName>
                                        </p:attrNameLst>
                                      </p:cBhvr>
                                      <p:to>
                                        <p:strVal val="visible"/>
                                      </p:to>
                                    </p:set>
                                    <p:animEffect transition="in" filter="blinds(horizontal)">
                                      <p:cBhvr>
                                        <p:cTn id="10" dur="500"/>
                                        <p:tgtEl>
                                          <p:spTgt spid="12902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9032"/>
                                        </p:tgtEl>
                                        <p:attrNameLst>
                                          <p:attrName>style.visibility</p:attrName>
                                        </p:attrNameLst>
                                      </p:cBhvr>
                                      <p:to>
                                        <p:strVal val="visible"/>
                                      </p:to>
                                    </p:set>
                                    <p:animEffect transition="in" filter="blinds(horizontal)">
                                      <p:cBhvr>
                                        <p:cTn id="20" dur="500"/>
                                        <p:tgtEl>
                                          <p:spTgt spid="12903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9033"/>
                                        </p:tgtEl>
                                        <p:attrNameLst>
                                          <p:attrName>style.visibility</p:attrName>
                                        </p:attrNameLst>
                                      </p:cBhvr>
                                      <p:to>
                                        <p:strVal val="visible"/>
                                      </p:to>
                                    </p:set>
                                    <p:animEffect transition="in" filter="blinds(horizontal)">
                                      <p:cBhvr>
                                        <p:cTn id="25" dur="500"/>
                                        <p:tgtEl>
                                          <p:spTgt spid="129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p:bldP spid="12903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30053" name="Rectangle 5"/>
          <p:cNvSpPr/>
          <p:nvPr/>
        </p:nvSpPr>
        <p:spPr>
          <a:xfrm>
            <a:off x="264160" y="200978"/>
            <a:ext cx="8686800" cy="3046095"/>
          </a:xfrm>
          <a:prstGeom prst="rect">
            <a:avLst/>
          </a:prstGeom>
          <a:noFill/>
          <a:ln w="9525">
            <a:noFill/>
          </a:ln>
        </p:spPr>
        <p:txBody>
          <a:bodyPr>
            <a:spAutoFit/>
          </a:bodyPr>
          <a:p>
            <a:pPr indent="266700"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一个实际的电磁波信号是由许多频率成份组成的，为了描述信号能量传播的速度，需要引入“群速度”的概念。单一频率的正弦波是不能携带任何信息的，有用信息是通过调制加到载波上发射出去的，调制波传播的速度才是有用信号传播的速度。现在讨论一种最简单的情况，设有两个振幅均为</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，角频率分别为</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十</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的行波（</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），在色散媒质中的相位系数分别为</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β</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十</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β</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β</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β</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。这两个行波可用下列两式表示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050" name="Rectangle 2"/>
          <p:cNvSpPr/>
          <p:nvPr/>
        </p:nvSpPr>
        <p:spPr>
          <a:xfrm>
            <a:off x="311150" y="4414838"/>
            <a:ext cx="8686800" cy="829945"/>
          </a:xfrm>
          <a:prstGeom prst="rect">
            <a:avLst/>
          </a:prstGeom>
          <a:noFill/>
          <a:ln w="9525">
            <a:noFill/>
          </a:ln>
        </p:spPr>
        <p:txBody>
          <a:bodyPr>
            <a:spAutoFit/>
          </a:bodyPr>
          <a:p>
            <a:pPr indent="266700" algn="just" eaLnBrk="0" hangingPunct="0"/>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可以看出合成波的振幅是随时间按余弦变化，是一个调幅波，也称为包络波，如图中的虚线所示。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130051" name="Object 3"/>
          <p:cNvGraphicFramePr/>
          <p:nvPr/>
        </p:nvGraphicFramePr>
        <p:xfrm>
          <a:off x="1606233" y="3077210"/>
          <a:ext cx="6096000" cy="538163"/>
        </p:xfrm>
        <a:graphic>
          <a:graphicData uri="http://schemas.openxmlformats.org/presentationml/2006/ole">
            <mc:AlternateContent xmlns:mc="http://schemas.openxmlformats.org/markup-compatibility/2006">
              <mc:Choice xmlns:v="urn:schemas-microsoft-com:vml" Requires="v">
                <p:oleObj spid="_x0000_s3211" name="" r:id="rId2" imgW="3018790" imgH="266065" progId="Equation.DSMT4">
                  <p:embed/>
                </p:oleObj>
              </mc:Choice>
              <mc:Fallback>
                <p:oleObj name="" r:id="rId2" imgW="3018790" imgH="266065" progId="Equation.DSMT4">
                  <p:embed/>
                  <p:pic>
                    <p:nvPicPr>
                      <p:cNvPr id="0" name="图片 3210"/>
                      <p:cNvPicPr/>
                      <p:nvPr/>
                    </p:nvPicPr>
                    <p:blipFill>
                      <a:blip r:embed="rId3"/>
                      <a:stretch>
                        <a:fillRect/>
                      </a:stretch>
                    </p:blipFill>
                    <p:spPr>
                      <a:xfrm>
                        <a:off x="1606233" y="3077210"/>
                        <a:ext cx="6096000" cy="538163"/>
                      </a:xfrm>
                      <a:prstGeom prst="rect">
                        <a:avLst/>
                      </a:prstGeom>
                      <a:noFill/>
                      <a:ln w="38100">
                        <a:noFill/>
                        <a:miter/>
                      </a:ln>
                    </p:spPr>
                  </p:pic>
                </p:oleObj>
              </mc:Fallback>
            </mc:AlternateContent>
          </a:graphicData>
        </a:graphic>
      </p:graphicFrame>
      <p:graphicFrame>
        <p:nvGraphicFramePr>
          <p:cNvPr id="130052" name="Object 4"/>
          <p:cNvGraphicFramePr/>
          <p:nvPr/>
        </p:nvGraphicFramePr>
        <p:xfrm>
          <a:off x="2568575" y="3711575"/>
          <a:ext cx="4027488" cy="495300"/>
        </p:xfrm>
        <a:graphic>
          <a:graphicData uri="http://schemas.openxmlformats.org/presentationml/2006/ole">
            <mc:AlternateContent xmlns:mc="http://schemas.openxmlformats.org/markup-compatibility/2006">
              <mc:Choice xmlns:v="urn:schemas-microsoft-com:vml" Requires="v">
                <p:oleObj spid="_x0000_s3212" name="" r:id="rId4" imgW="2169160" imgH="266065" progId="Equation.DSMT4">
                  <p:embed/>
                </p:oleObj>
              </mc:Choice>
              <mc:Fallback>
                <p:oleObj name="" r:id="rId4" imgW="2169160" imgH="266065" progId="Equation.DSMT4">
                  <p:embed/>
                  <p:pic>
                    <p:nvPicPr>
                      <p:cNvPr id="0" name="图片 3211"/>
                      <p:cNvPicPr/>
                      <p:nvPr/>
                    </p:nvPicPr>
                    <p:blipFill>
                      <a:blip r:embed="rId5"/>
                      <a:stretch>
                        <a:fillRect/>
                      </a:stretch>
                    </p:blipFill>
                    <p:spPr>
                      <a:xfrm>
                        <a:off x="2568575" y="3711575"/>
                        <a:ext cx="4027488" cy="495300"/>
                      </a:xfrm>
                      <a:prstGeom prst="rect">
                        <a:avLst/>
                      </a:prstGeom>
                      <a:noFill/>
                      <a:ln w="38100">
                        <a:noFill/>
                        <a:miter/>
                      </a:ln>
                    </p:spPr>
                  </p:pic>
                </p:oleObj>
              </mc:Fallback>
            </mc:AlternateContent>
          </a:graphicData>
        </a:graphic>
      </p:graphicFrame>
      <p:sp>
        <p:nvSpPr>
          <p:cNvPr id="130054" name="Rectangle 6"/>
          <p:cNvSpPr/>
          <p:nvPr/>
        </p:nvSpPr>
        <p:spPr>
          <a:xfrm>
            <a:off x="146050" y="3686810"/>
            <a:ext cx="8686800" cy="460375"/>
          </a:xfrm>
          <a:prstGeom prst="rect">
            <a:avLst/>
          </a:prstGeom>
          <a:noFill/>
          <a:ln w="9525">
            <a:noFill/>
          </a:ln>
        </p:spPr>
        <p:txBody>
          <a:bodyPr>
            <a:spAutoFit/>
          </a:bodyPr>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合成波为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0053"/>
                                        </p:tgtEl>
                                        <p:attrNameLst>
                                          <p:attrName>style.visibility</p:attrName>
                                        </p:attrNameLst>
                                      </p:cBhvr>
                                      <p:to>
                                        <p:strVal val="visible"/>
                                      </p:to>
                                    </p:set>
                                    <p:animEffect transition="in" filter="blinds(horizontal)">
                                      <p:cBhvr>
                                        <p:cTn id="7" dur="500"/>
                                        <p:tgtEl>
                                          <p:spTgt spid="1300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0051"/>
                                        </p:tgtEl>
                                        <p:attrNameLst>
                                          <p:attrName>style.visibility</p:attrName>
                                        </p:attrNameLst>
                                      </p:cBhvr>
                                      <p:to>
                                        <p:strVal val="visible"/>
                                      </p:to>
                                    </p:set>
                                    <p:animEffect transition="in" filter="blinds(horizontal)">
                                      <p:cBhvr>
                                        <p:cTn id="12" dur="500"/>
                                        <p:tgtEl>
                                          <p:spTgt spid="1300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0054"/>
                                        </p:tgtEl>
                                        <p:attrNameLst>
                                          <p:attrName>style.visibility</p:attrName>
                                        </p:attrNameLst>
                                      </p:cBhvr>
                                      <p:to>
                                        <p:strVal val="visible"/>
                                      </p:to>
                                    </p:set>
                                    <p:animEffect transition="in" filter="blinds(horizontal)">
                                      <p:cBhvr>
                                        <p:cTn id="17" dur="500"/>
                                        <p:tgtEl>
                                          <p:spTgt spid="130054"/>
                                        </p:tgtEl>
                                      </p:cBhvr>
                                    </p:animEffect>
                                  </p:childTnLst>
                                </p:cTn>
                              </p:par>
                              <p:par>
                                <p:cTn id="18" presetID="3" presetClass="entr" presetSubtype="10" fill="hold" nodeType="withEffect">
                                  <p:stCondLst>
                                    <p:cond delay="0"/>
                                  </p:stCondLst>
                                  <p:childTnLst>
                                    <p:set>
                                      <p:cBhvr>
                                        <p:cTn id="19" dur="1" fill="hold">
                                          <p:stCondLst>
                                            <p:cond delay="0"/>
                                          </p:stCondLst>
                                        </p:cTn>
                                        <p:tgtEl>
                                          <p:spTgt spid="130052"/>
                                        </p:tgtEl>
                                        <p:attrNameLst>
                                          <p:attrName>style.visibility</p:attrName>
                                        </p:attrNameLst>
                                      </p:cBhvr>
                                      <p:to>
                                        <p:strVal val="visible"/>
                                      </p:to>
                                    </p:set>
                                    <p:animEffect transition="in" filter="blinds(horizontal)">
                                      <p:cBhvr>
                                        <p:cTn id="20" dur="500"/>
                                        <p:tgtEl>
                                          <p:spTgt spid="13005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0050"/>
                                        </p:tgtEl>
                                        <p:attrNameLst>
                                          <p:attrName>style.visibility</p:attrName>
                                        </p:attrNameLst>
                                      </p:cBhvr>
                                      <p:to>
                                        <p:strVal val="visible"/>
                                      </p:to>
                                    </p:set>
                                    <p:animEffect transition="in" filter="blinds(horizontal)">
                                      <p:cBhvr>
                                        <p:cTn id="25" dur="500"/>
                                        <p:tgtEl>
                                          <p:spTgt spid="130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3" grpId="0"/>
      <p:bldP spid="130050" grpId="0"/>
      <p:bldP spid="130054"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31074" name="Rectangle 2"/>
          <p:cNvSpPr/>
          <p:nvPr/>
        </p:nvSpPr>
        <p:spPr>
          <a:xfrm>
            <a:off x="468313" y="4973003"/>
            <a:ext cx="8610600" cy="460375"/>
          </a:xfrm>
          <a:prstGeom prst="rect">
            <a:avLst/>
          </a:prstGeom>
          <a:noFill/>
          <a:ln w="9525">
            <a:noFill/>
          </a:ln>
        </p:spPr>
        <p:txBody>
          <a:bodyPr>
            <a:spAutoFit/>
          </a:bodyPr>
          <a:p>
            <a:pPr indent="276225"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当</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时，上式可以写为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6325" name="Picture 3" descr="xiep180tu"/>
          <p:cNvPicPr>
            <a:picLocks noChangeAspect="1"/>
          </p:cNvPicPr>
          <p:nvPr/>
        </p:nvPicPr>
        <p:blipFill>
          <a:blip r:embed="rId2"/>
          <a:stretch>
            <a:fillRect/>
          </a:stretch>
        </p:blipFill>
        <p:spPr>
          <a:xfrm>
            <a:off x="1800860" y="84455"/>
            <a:ext cx="4876800" cy="3192463"/>
          </a:xfrm>
          <a:prstGeom prst="rect">
            <a:avLst/>
          </a:prstGeom>
          <a:noFill/>
          <a:ln w="9525">
            <a:noFill/>
          </a:ln>
        </p:spPr>
      </p:pic>
      <p:graphicFrame>
        <p:nvGraphicFramePr>
          <p:cNvPr id="131076" name="Object 4"/>
          <p:cNvGraphicFramePr/>
          <p:nvPr/>
        </p:nvGraphicFramePr>
        <p:xfrm>
          <a:off x="3132138" y="4112578"/>
          <a:ext cx="2160587" cy="820737"/>
        </p:xfrm>
        <a:graphic>
          <a:graphicData uri="http://schemas.openxmlformats.org/presentationml/2006/ole">
            <mc:AlternateContent xmlns:mc="http://schemas.openxmlformats.org/markup-compatibility/2006">
              <mc:Choice xmlns:v="urn:schemas-microsoft-com:vml" Requires="v">
                <p:oleObj spid="_x0000_s3284" name="" r:id="rId3" imgW="1104900" imgH="419100" progId="Equation.DSMT4">
                  <p:embed/>
                </p:oleObj>
              </mc:Choice>
              <mc:Fallback>
                <p:oleObj name="" r:id="rId3" imgW="1104900" imgH="419100" progId="Equation.DSMT4">
                  <p:embed/>
                  <p:pic>
                    <p:nvPicPr>
                      <p:cNvPr id="0" name="图片 3283"/>
                      <p:cNvPicPr/>
                      <p:nvPr/>
                    </p:nvPicPr>
                    <p:blipFill>
                      <a:blip r:embed="rId4"/>
                      <a:stretch>
                        <a:fillRect/>
                      </a:stretch>
                    </p:blipFill>
                    <p:spPr>
                      <a:xfrm>
                        <a:off x="3132138" y="4112578"/>
                        <a:ext cx="2160587" cy="820737"/>
                      </a:xfrm>
                      <a:prstGeom prst="rect">
                        <a:avLst/>
                      </a:prstGeom>
                      <a:noFill/>
                      <a:ln w="38100">
                        <a:noFill/>
                        <a:miter/>
                      </a:ln>
                    </p:spPr>
                  </p:pic>
                </p:oleObj>
              </mc:Fallback>
            </mc:AlternateContent>
          </a:graphicData>
        </a:graphic>
      </p:graphicFrame>
      <p:graphicFrame>
        <p:nvGraphicFramePr>
          <p:cNvPr id="131077" name="Object 5"/>
          <p:cNvGraphicFramePr/>
          <p:nvPr/>
        </p:nvGraphicFramePr>
        <p:xfrm>
          <a:off x="3276600" y="5480050"/>
          <a:ext cx="1731963" cy="782638"/>
        </p:xfrm>
        <a:graphic>
          <a:graphicData uri="http://schemas.openxmlformats.org/presentationml/2006/ole">
            <mc:AlternateContent xmlns:mc="http://schemas.openxmlformats.org/markup-compatibility/2006">
              <mc:Choice xmlns:v="urn:schemas-microsoft-com:vml" Requires="v">
                <p:oleObj spid="_x0000_s3283" name="" r:id="rId5" imgW="927100" imgH="419100" progId="Equation.DSMT4">
                  <p:embed/>
                </p:oleObj>
              </mc:Choice>
              <mc:Fallback>
                <p:oleObj name="" r:id="rId5" imgW="927100" imgH="419100" progId="Equation.DSMT4">
                  <p:embed/>
                  <p:pic>
                    <p:nvPicPr>
                      <p:cNvPr id="0" name="图片 3282"/>
                      <p:cNvPicPr/>
                      <p:nvPr/>
                    </p:nvPicPr>
                    <p:blipFill>
                      <a:blip r:embed="rId6"/>
                      <a:stretch>
                        <a:fillRect/>
                      </a:stretch>
                    </p:blipFill>
                    <p:spPr>
                      <a:xfrm>
                        <a:off x="3276600" y="5480050"/>
                        <a:ext cx="1731963" cy="782638"/>
                      </a:xfrm>
                      <a:prstGeom prst="rect">
                        <a:avLst/>
                      </a:prstGeom>
                      <a:noFill/>
                      <a:ln w="38100">
                        <a:noFill/>
                        <a:miter/>
                      </a:ln>
                    </p:spPr>
                  </p:pic>
                </p:oleObj>
              </mc:Fallback>
            </mc:AlternateContent>
          </a:graphicData>
        </a:graphic>
      </p:graphicFrame>
      <p:sp>
        <p:nvSpPr>
          <p:cNvPr id="131078" name="Rectangle 6"/>
          <p:cNvSpPr/>
          <p:nvPr/>
        </p:nvSpPr>
        <p:spPr>
          <a:xfrm>
            <a:off x="468630" y="3313430"/>
            <a:ext cx="8500745" cy="829945"/>
          </a:xfrm>
          <a:prstGeom prst="rect">
            <a:avLst/>
          </a:prstGeom>
          <a:noFill/>
          <a:ln w="9525">
            <a:noFill/>
          </a:ln>
        </p:spPr>
        <p:txBody>
          <a:bodyPr wrap="square">
            <a:spAutoFit/>
          </a:bodyPr>
          <a:p>
            <a:pPr indent="276225" algn="just" eaLnBrk="0" hangingPunct="0"/>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群速度的定义是包络波上某一恒定相位点推进的速度，由（</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βz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）为常数可得</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1078"/>
                                        </p:tgtEl>
                                        <p:attrNameLst>
                                          <p:attrName>style.visibility</p:attrName>
                                        </p:attrNameLst>
                                      </p:cBhvr>
                                      <p:to>
                                        <p:strVal val="visible"/>
                                      </p:to>
                                    </p:set>
                                    <p:animEffect transition="in" filter="blinds(horizontal)">
                                      <p:cBhvr>
                                        <p:cTn id="7" dur="500"/>
                                        <p:tgtEl>
                                          <p:spTgt spid="1310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1076"/>
                                        </p:tgtEl>
                                        <p:attrNameLst>
                                          <p:attrName>style.visibility</p:attrName>
                                        </p:attrNameLst>
                                      </p:cBhvr>
                                      <p:to>
                                        <p:strVal val="visible"/>
                                      </p:to>
                                    </p:set>
                                    <p:animEffect transition="in" filter="blinds(horizontal)">
                                      <p:cBhvr>
                                        <p:cTn id="12" dur="500"/>
                                        <p:tgtEl>
                                          <p:spTgt spid="1310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1074"/>
                                        </p:tgtEl>
                                        <p:attrNameLst>
                                          <p:attrName>style.visibility</p:attrName>
                                        </p:attrNameLst>
                                      </p:cBhvr>
                                      <p:to>
                                        <p:strVal val="visible"/>
                                      </p:to>
                                    </p:set>
                                    <p:animEffect transition="in" filter="blinds(horizontal)">
                                      <p:cBhvr>
                                        <p:cTn id="17" dur="500"/>
                                        <p:tgtEl>
                                          <p:spTgt spid="131074"/>
                                        </p:tgtEl>
                                      </p:cBhvr>
                                    </p:animEffect>
                                  </p:childTnLst>
                                </p:cTn>
                              </p:par>
                              <p:par>
                                <p:cTn id="18" presetID="3" presetClass="entr" presetSubtype="10" fill="hold" nodeType="withEffect">
                                  <p:stCondLst>
                                    <p:cond delay="0"/>
                                  </p:stCondLst>
                                  <p:childTnLst>
                                    <p:set>
                                      <p:cBhvr>
                                        <p:cTn id="19" dur="1" fill="hold">
                                          <p:stCondLst>
                                            <p:cond delay="0"/>
                                          </p:stCondLst>
                                        </p:cTn>
                                        <p:tgtEl>
                                          <p:spTgt spid="131077"/>
                                        </p:tgtEl>
                                        <p:attrNameLst>
                                          <p:attrName>style.visibility</p:attrName>
                                        </p:attrNameLst>
                                      </p:cBhvr>
                                      <p:to>
                                        <p:strVal val="visible"/>
                                      </p:to>
                                    </p:set>
                                    <p:animEffect transition="in" filter="blinds(horizontal)">
                                      <p:cBhvr>
                                        <p:cTn id="20" dur="500"/>
                                        <p:tgtEl>
                                          <p:spTgt spid="131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p:bldP spid="13107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32098" name="Rectangle 2"/>
          <p:cNvSpPr/>
          <p:nvPr/>
        </p:nvSpPr>
        <p:spPr>
          <a:xfrm>
            <a:off x="318770" y="2564130"/>
            <a:ext cx="8686800" cy="3969385"/>
          </a:xfrm>
          <a:prstGeom prst="rect">
            <a:avLst/>
          </a:prstGeom>
          <a:noFill/>
          <a:ln w="9525">
            <a:noFill/>
          </a:ln>
        </p:spPr>
        <p:txBody>
          <a:bodyPr>
            <a:spAutoFit/>
          </a:bodyPr>
          <a:p>
            <a:pPr indent="266700" algn="just" eaLnBrk="0" fontAlgn="auto" hangingPunct="0">
              <a:lnSpc>
                <a:spcPct val="15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显然，存在以下三种可能的情况：</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fontAlgn="auto" hangingPunct="0">
              <a:lnSpc>
                <a:spcPct val="15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⑴　        ，即相速与频率无关时，</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v</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v</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，群速等于相速，无色散现象。</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fontAlgn="auto" hangingPunct="0">
              <a:lnSpc>
                <a:spcPct val="15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⑵　         ，即相速随频率升高减小时，</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v</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v</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，群速小于相速，称为正常色散。</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eaLnBrk="0" fontAlgn="auto" hangingPunct="0">
              <a:lnSpc>
                <a:spcPct val="15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⑶　          ，即相速随频率升高增大时，</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v</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v</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，群速大于相速，称为反常色散。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2099" name="Object 3"/>
          <p:cNvGraphicFramePr/>
          <p:nvPr/>
        </p:nvGraphicFramePr>
        <p:xfrm>
          <a:off x="1463675" y="680720"/>
          <a:ext cx="6324600" cy="1031875"/>
        </p:xfrm>
        <a:graphic>
          <a:graphicData uri="http://schemas.openxmlformats.org/presentationml/2006/ole">
            <mc:AlternateContent xmlns:mc="http://schemas.openxmlformats.org/markup-compatibility/2006">
              <mc:Choice xmlns:v="urn:schemas-microsoft-com:vml" Requires="v">
                <p:oleObj spid="_x0000_s3214" name="" r:id="rId2" imgW="3098800" imgH="508000" progId="Equation.DSMT4">
                  <p:embed/>
                </p:oleObj>
              </mc:Choice>
              <mc:Fallback>
                <p:oleObj name="" r:id="rId2" imgW="3098800" imgH="508000" progId="Equation.DSMT4">
                  <p:embed/>
                  <p:pic>
                    <p:nvPicPr>
                      <p:cNvPr id="0" name="图片 3213"/>
                      <p:cNvPicPr/>
                      <p:nvPr/>
                    </p:nvPicPr>
                    <p:blipFill>
                      <a:blip r:embed="rId3"/>
                      <a:stretch>
                        <a:fillRect/>
                      </a:stretch>
                    </p:blipFill>
                    <p:spPr>
                      <a:xfrm>
                        <a:off x="1463675" y="680720"/>
                        <a:ext cx="6324600" cy="1031875"/>
                      </a:xfrm>
                      <a:prstGeom prst="rect">
                        <a:avLst/>
                      </a:prstGeom>
                      <a:noFill/>
                      <a:ln w="38100">
                        <a:noFill/>
                        <a:miter/>
                      </a:ln>
                    </p:spPr>
                  </p:pic>
                </p:oleObj>
              </mc:Fallback>
            </mc:AlternateContent>
          </a:graphicData>
        </a:graphic>
      </p:graphicFrame>
      <p:graphicFrame>
        <p:nvGraphicFramePr>
          <p:cNvPr id="132100" name="Object 4"/>
          <p:cNvGraphicFramePr/>
          <p:nvPr/>
        </p:nvGraphicFramePr>
        <p:xfrm>
          <a:off x="2974975" y="1472883"/>
          <a:ext cx="2520950" cy="1309687"/>
        </p:xfrm>
        <a:graphic>
          <a:graphicData uri="http://schemas.openxmlformats.org/presentationml/2006/ole">
            <mc:AlternateContent xmlns:mc="http://schemas.openxmlformats.org/markup-compatibility/2006">
              <mc:Choice xmlns:v="urn:schemas-microsoft-com:vml" Requires="v">
                <p:oleObj spid="_x0000_s3215" name="" r:id="rId4" imgW="1320165" imgH="685800" progId="Equation.DSMT4">
                  <p:embed/>
                </p:oleObj>
              </mc:Choice>
              <mc:Fallback>
                <p:oleObj name="" r:id="rId4" imgW="1320165" imgH="685800" progId="Equation.DSMT4">
                  <p:embed/>
                  <p:pic>
                    <p:nvPicPr>
                      <p:cNvPr id="0" name="图片 3214"/>
                      <p:cNvPicPr/>
                      <p:nvPr/>
                    </p:nvPicPr>
                    <p:blipFill>
                      <a:blip r:embed="rId5"/>
                      <a:stretch>
                        <a:fillRect/>
                      </a:stretch>
                    </p:blipFill>
                    <p:spPr>
                      <a:xfrm>
                        <a:off x="2974975" y="1472883"/>
                        <a:ext cx="2520950" cy="1309687"/>
                      </a:xfrm>
                      <a:prstGeom prst="rect">
                        <a:avLst/>
                      </a:prstGeom>
                      <a:noFill/>
                      <a:ln w="38100">
                        <a:noFill/>
                        <a:miter/>
                      </a:ln>
                    </p:spPr>
                  </p:pic>
                </p:oleObj>
              </mc:Fallback>
            </mc:AlternateContent>
          </a:graphicData>
        </a:graphic>
      </p:graphicFrame>
      <p:graphicFrame>
        <p:nvGraphicFramePr>
          <p:cNvPr id="132101" name="Object 5"/>
          <p:cNvGraphicFramePr/>
          <p:nvPr/>
        </p:nvGraphicFramePr>
        <p:xfrm>
          <a:off x="1331913" y="3141663"/>
          <a:ext cx="838200" cy="669925"/>
        </p:xfrm>
        <a:graphic>
          <a:graphicData uri="http://schemas.openxmlformats.org/presentationml/2006/ole">
            <mc:AlternateContent xmlns:mc="http://schemas.openxmlformats.org/markup-compatibility/2006">
              <mc:Choice xmlns:v="urn:schemas-microsoft-com:vml" Requires="v">
                <p:oleObj spid="_x0000_s3216" name="" r:id="rId6" imgW="520700" imgH="419100" progId="Equation.DSMT4">
                  <p:embed/>
                </p:oleObj>
              </mc:Choice>
              <mc:Fallback>
                <p:oleObj name="" r:id="rId6" imgW="520700" imgH="419100" progId="Equation.DSMT4">
                  <p:embed/>
                  <p:pic>
                    <p:nvPicPr>
                      <p:cNvPr id="0" name="图片 3215"/>
                      <p:cNvPicPr/>
                      <p:nvPr/>
                    </p:nvPicPr>
                    <p:blipFill>
                      <a:blip r:embed="rId7"/>
                      <a:stretch>
                        <a:fillRect/>
                      </a:stretch>
                    </p:blipFill>
                    <p:spPr>
                      <a:xfrm>
                        <a:off x="1331913" y="3141663"/>
                        <a:ext cx="838200" cy="669925"/>
                      </a:xfrm>
                      <a:prstGeom prst="rect">
                        <a:avLst/>
                      </a:prstGeom>
                      <a:noFill/>
                      <a:ln w="38100">
                        <a:noFill/>
                        <a:miter/>
                      </a:ln>
                    </p:spPr>
                  </p:pic>
                </p:oleObj>
              </mc:Fallback>
            </mc:AlternateContent>
          </a:graphicData>
        </a:graphic>
      </p:graphicFrame>
      <p:graphicFrame>
        <p:nvGraphicFramePr>
          <p:cNvPr id="132102" name="Object 6"/>
          <p:cNvGraphicFramePr/>
          <p:nvPr/>
        </p:nvGraphicFramePr>
        <p:xfrm>
          <a:off x="1331913" y="4318000"/>
          <a:ext cx="838200" cy="695325"/>
        </p:xfrm>
        <a:graphic>
          <a:graphicData uri="http://schemas.openxmlformats.org/presentationml/2006/ole">
            <mc:AlternateContent xmlns:mc="http://schemas.openxmlformats.org/markup-compatibility/2006">
              <mc:Choice xmlns:v="urn:schemas-microsoft-com:vml" Requires="v">
                <p:oleObj spid="_x0000_s3285" name="" r:id="rId8" imgW="508000" imgH="419100" progId="Equation.DSMT4">
                  <p:embed/>
                </p:oleObj>
              </mc:Choice>
              <mc:Fallback>
                <p:oleObj name="" r:id="rId8" imgW="508000" imgH="419100" progId="Equation.DSMT4">
                  <p:embed/>
                  <p:pic>
                    <p:nvPicPr>
                      <p:cNvPr id="0" name="图片 3284"/>
                      <p:cNvPicPr/>
                      <p:nvPr/>
                    </p:nvPicPr>
                    <p:blipFill>
                      <a:blip r:embed="rId9"/>
                      <a:stretch>
                        <a:fillRect/>
                      </a:stretch>
                    </p:blipFill>
                    <p:spPr>
                      <a:xfrm>
                        <a:off x="1331913" y="4318000"/>
                        <a:ext cx="838200" cy="695325"/>
                      </a:xfrm>
                      <a:prstGeom prst="rect">
                        <a:avLst/>
                      </a:prstGeom>
                      <a:noFill/>
                      <a:ln w="38100">
                        <a:noFill/>
                        <a:miter/>
                      </a:ln>
                    </p:spPr>
                  </p:pic>
                </p:oleObj>
              </mc:Fallback>
            </mc:AlternateContent>
          </a:graphicData>
        </a:graphic>
      </p:graphicFrame>
      <p:graphicFrame>
        <p:nvGraphicFramePr>
          <p:cNvPr id="132103" name="Object 7"/>
          <p:cNvGraphicFramePr/>
          <p:nvPr/>
        </p:nvGraphicFramePr>
        <p:xfrm>
          <a:off x="1309053" y="5419725"/>
          <a:ext cx="838200" cy="695325"/>
        </p:xfrm>
        <a:graphic>
          <a:graphicData uri="http://schemas.openxmlformats.org/presentationml/2006/ole">
            <mc:AlternateContent xmlns:mc="http://schemas.openxmlformats.org/markup-compatibility/2006">
              <mc:Choice xmlns:v="urn:schemas-microsoft-com:vml" Requires="v">
                <p:oleObj spid="_x0000_s3217" name="" r:id="rId10" imgW="508000" imgH="419100" progId="Equation.DSMT4">
                  <p:embed/>
                </p:oleObj>
              </mc:Choice>
              <mc:Fallback>
                <p:oleObj name="" r:id="rId10" imgW="508000" imgH="419100" progId="Equation.DSMT4">
                  <p:embed/>
                  <p:pic>
                    <p:nvPicPr>
                      <p:cNvPr id="0" name="图片 3216"/>
                      <p:cNvPicPr/>
                      <p:nvPr/>
                    </p:nvPicPr>
                    <p:blipFill>
                      <a:blip r:embed="rId11"/>
                      <a:stretch>
                        <a:fillRect/>
                      </a:stretch>
                    </p:blipFill>
                    <p:spPr>
                      <a:xfrm>
                        <a:off x="1309053" y="5419725"/>
                        <a:ext cx="838200" cy="695325"/>
                      </a:xfrm>
                      <a:prstGeom prst="rect">
                        <a:avLst/>
                      </a:prstGeom>
                      <a:noFill/>
                      <a:ln w="38100">
                        <a:noFill/>
                        <a:miter/>
                      </a:ln>
                    </p:spPr>
                  </p:pic>
                </p:oleObj>
              </mc:Fallback>
            </mc:AlternateContent>
          </a:graphicData>
        </a:graphic>
      </p:graphicFrame>
      <p:sp>
        <p:nvSpPr>
          <p:cNvPr id="57352" name="Rectangle 8"/>
          <p:cNvSpPr/>
          <p:nvPr/>
        </p:nvSpPr>
        <p:spPr>
          <a:xfrm>
            <a:off x="431800" y="260350"/>
            <a:ext cx="8686800" cy="460375"/>
          </a:xfrm>
          <a:prstGeom prst="rect">
            <a:avLst/>
          </a:prstGeom>
          <a:noFill/>
          <a:ln w="9525">
            <a:noFill/>
          </a:ln>
        </p:spPr>
        <p:txBody>
          <a:bodyPr>
            <a:spAutoFit/>
          </a:bodyPr>
          <a:p>
            <a:pPr indent="266700" algn="just"/>
            <a:r>
              <a:rPr lang="zh-CN" altLang="en-US" sz="2400" dirty="0">
                <a:solidFill>
                  <a:schemeClr val="bg2"/>
                </a:solidFill>
                <a:latin typeface="微软雅黑" panose="020B0503020204020204" pitchFamily="34" charset="-122"/>
                <a:ea typeface="微软雅黑" panose="020B0503020204020204" pitchFamily="34" charset="-122"/>
              </a:rPr>
              <a:t>可以导出群速和相速之间的关系</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2099"/>
                                        </p:tgtEl>
                                        <p:attrNameLst>
                                          <p:attrName>style.visibility</p:attrName>
                                        </p:attrNameLst>
                                      </p:cBhvr>
                                      <p:to>
                                        <p:strVal val="visible"/>
                                      </p:to>
                                    </p:set>
                                    <p:animEffect transition="in" filter="blinds(horizontal)">
                                      <p:cBhvr>
                                        <p:cTn id="7" dur="500"/>
                                        <p:tgtEl>
                                          <p:spTgt spid="1320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2100"/>
                                        </p:tgtEl>
                                        <p:attrNameLst>
                                          <p:attrName>style.visibility</p:attrName>
                                        </p:attrNameLst>
                                      </p:cBhvr>
                                      <p:to>
                                        <p:strVal val="visible"/>
                                      </p:to>
                                    </p:set>
                                    <p:animEffect transition="in" filter="blinds(horizontal)">
                                      <p:cBhvr>
                                        <p:cTn id="12" dur="500"/>
                                        <p:tgtEl>
                                          <p:spTgt spid="1321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2098"/>
                                        </p:tgtEl>
                                        <p:attrNameLst>
                                          <p:attrName>style.visibility</p:attrName>
                                        </p:attrNameLst>
                                      </p:cBhvr>
                                      <p:to>
                                        <p:strVal val="visible"/>
                                      </p:to>
                                    </p:set>
                                    <p:animEffect transition="in" filter="blinds(horizontal)">
                                      <p:cBhvr>
                                        <p:cTn id="17" dur="500"/>
                                        <p:tgtEl>
                                          <p:spTgt spid="132098"/>
                                        </p:tgtEl>
                                      </p:cBhvr>
                                    </p:animEffect>
                                  </p:childTnLst>
                                </p:cTn>
                              </p:par>
                              <p:par>
                                <p:cTn id="18" presetID="3" presetClass="entr" presetSubtype="10" fill="hold" nodeType="withEffect">
                                  <p:stCondLst>
                                    <p:cond delay="0"/>
                                  </p:stCondLst>
                                  <p:childTnLst>
                                    <p:set>
                                      <p:cBhvr>
                                        <p:cTn id="19" dur="1" fill="hold">
                                          <p:stCondLst>
                                            <p:cond delay="0"/>
                                          </p:stCondLst>
                                        </p:cTn>
                                        <p:tgtEl>
                                          <p:spTgt spid="132101"/>
                                        </p:tgtEl>
                                        <p:attrNameLst>
                                          <p:attrName>style.visibility</p:attrName>
                                        </p:attrNameLst>
                                      </p:cBhvr>
                                      <p:to>
                                        <p:strVal val="visible"/>
                                      </p:to>
                                    </p:set>
                                    <p:animEffect transition="in" filter="blinds(horizontal)">
                                      <p:cBhvr>
                                        <p:cTn id="20" dur="500"/>
                                        <p:tgtEl>
                                          <p:spTgt spid="132101"/>
                                        </p:tgtEl>
                                      </p:cBhvr>
                                    </p:animEffect>
                                  </p:childTnLst>
                                </p:cTn>
                              </p:par>
                              <p:par>
                                <p:cTn id="21" presetID="3" presetClass="entr" presetSubtype="10" fill="hold" nodeType="withEffect">
                                  <p:stCondLst>
                                    <p:cond delay="0"/>
                                  </p:stCondLst>
                                  <p:childTnLst>
                                    <p:set>
                                      <p:cBhvr>
                                        <p:cTn id="22" dur="1" fill="hold">
                                          <p:stCondLst>
                                            <p:cond delay="0"/>
                                          </p:stCondLst>
                                        </p:cTn>
                                        <p:tgtEl>
                                          <p:spTgt spid="132102"/>
                                        </p:tgtEl>
                                        <p:attrNameLst>
                                          <p:attrName>style.visibility</p:attrName>
                                        </p:attrNameLst>
                                      </p:cBhvr>
                                      <p:to>
                                        <p:strVal val="visible"/>
                                      </p:to>
                                    </p:set>
                                    <p:animEffect transition="in" filter="blinds(horizontal)">
                                      <p:cBhvr>
                                        <p:cTn id="23" dur="500"/>
                                        <p:tgtEl>
                                          <p:spTgt spid="132102"/>
                                        </p:tgtEl>
                                      </p:cBhvr>
                                    </p:animEffect>
                                  </p:childTnLst>
                                </p:cTn>
                              </p:par>
                              <p:par>
                                <p:cTn id="24" presetID="3" presetClass="entr" presetSubtype="10" fill="hold" nodeType="withEffect">
                                  <p:stCondLst>
                                    <p:cond delay="0"/>
                                  </p:stCondLst>
                                  <p:childTnLst>
                                    <p:set>
                                      <p:cBhvr>
                                        <p:cTn id="25" dur="1" fill="hold">
                                          <p:stCondLst>
                                            <p:cond delay="0"/>
                                          </p:stCondLst>
                                        </p:cTn>
                                        <p:tgtEl>
                                          <p:spTgt spid="132103"/>
                                        </p:tgtEl>
                                        <p:attrNameLst>
                                          <p:attrName>style.visibility</p:attrName>
                                        </p:attrNameLst>
                                      </p:cBhvr>
                                      <p:to>
                                        <p:strVal val="visible"/>
                                      </p:to>
                                    </p:set>
                                    <p:animEffect transition="in" filter="blinds(horizontal)">
                                      <p:cBhvr>
                                        <p:cTn id="26" dur="500"/>
                                        <p:tgtEl>
                                          <p:spTgt spid="132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a:xfrm>
            <a:off x="2159918" y="2478771"/>
            <a:ext cx="4513620" cy="984250"/>
          </a:xfrm>
        </p:spPr>
        <p:txBody>
          <a:bodyPr>
            <a:normAutofit fontScale="90000"/>
            <a:scene3d>
              <a:camera prst="orthographicFront"/>
              <a:lightRig rig="threePt" dir="t"/>
            </a:scene3d>
          </a:bodyPr>
          <a:lstStyle/>
          <a:p>
            <a:pPr eaLnBrk="1" fontAlgn="auto" hangingPunct="1">
              <a:defRPr/>
            </a:pPr>
            <a:r>
              <a:rPr lang="en-US" altLang="zh-CN" noProof="1">
                <a:ln w="10160">
                  <a:solidFill>
                    <a:schemeClr val="accent5"/>
                  </a:solidFill>
                  <a:prstDash val="solid"/>
                </a:ln>
                <a:solidFill>
                  <a:schemeClr val="bg2">
                    <a:lumMod val="50000"/>
                    <a:lumOff val="50000"/>
                  </a:schemeClr>
                </a:solidFill>
                <a:effectLst>
                  <a:outerShdw blurRad="38100" dist="22860" dir="5400000" algn="tl" rotWithShape="0">
                    <a:srgbClr val="000000">
                      <a:alpha val="30000"/>
                    </a:srgbClr>
                  </a:outerShdw>
                </a:effectLst>
              </a:rPr>
              <a:t>THANK YOU</a:t>
            </a:r>
            <a:r>
              <a:rPr lang="zh-CN" altLang="en-US" noProof="1">
                <a:ln w="10160">
                  <a:solidFill>
                    <a:schemeClr val="accent5"/>
                  </a:solidFill>
                  <a:prstDash val="solid"/>
                </a:ln>
                <a:solidFill>
                  <a:schemeClr val="bg2">
                    <a:lumMod val="50000"/>
                    <a:lumOff val="50000"/>
                  </a:schemeClr>
                </a:solidFill>
                <a:effectLst>
                  <a:outerShdw blurRad="38100" dist="22860" dir="5400000" algn="tl" rotWithShape="0">
                    <a:srgbClr val="000000">
                      <a:alpha val="30000"/>
                    </a:srgbClr>
                  </a:outerShdw>
                </a:effectLst>
              </a:rPr>
              <a:t>！</a:t>
            </a:r>
            <a:endParaRPr lang="zh-CN" altLang="en-US" noProof="1">
              <a:ln w="10160">
                <a:solidFill>
                  <a:schemeClr val="accent5"/>
                </a:solidFill>
                <a:prstDash val="solid"/>
              </a:ln>
              <a:solidFill>
                <a:schemeClr val="bg2">
                  <a:lumMod val="50000"/>
                  <a:lumOff val="50000"/>
                </a:schemeClr>
              </a:solidFill>
              <a:effectLst>
                <a:outerShdw blurRad="38100" dist="22860" dir="5400000" algn="tl" rotWithShape="0">
                  <a:srgbClr val="000000">
                    <a:alpha val="30000"/>
                  </a:srgbClr>
                </a:outerShdw>
              </a:effectLst>
            </a:endParaRPr>
          </a:p>
        </p:txBody>
      </p:sp>
    </p:spTree>
    <p:custDataLst>
      <p:tags r:id="rId3"/>
    </p:custData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98658" name="标题 198657"/>
          <p:cNvSpPr>
            <a:spLocks noGrp="1"/>
          </p:cNvSpPr>
          <p:nvPr/>
        </p:nvSpPr>
        <p:spPr>
          <a:xfrm>
            <a:off x="623253" y="2084070"/>
            <a:ext cx="4321175" cy="720725"/>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介质内的坡印亭矢量为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8659" name="文本框 198658"/>
          <p:cNvSpPr txBox="1"/>
          <p:nvPr/>
        </p:nvSpPr>
        <p:spPr>
          <a:xfrm>
            <a:off x="623253" y="671195"/>
            <a:ext cx="4248150" cy="829945"/>
          </a:xfrm>
          <a:prstGeom prst="rect">
            <a:avLst/>
          </a:prstGeom>
          <a:noFill/>
          <a:ln w="9525">
            <a:noFill/>
          </a:ln>
        </p:spPr>
        <p:txBody>
          <a:bodyPr>
            <a:spAutoFit/>
          </a:bodyPr>
          <a:p>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利用安培环路定理可以求出介质内的磁场强度为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8660" name="图片 198659" descr="6-2-1"/>
          <p:cNvPicPr>
            <a:picLocks noChangeAspect="1"/>
          </p:cNvPicPr>
          <p:nvPr/>
        </p:nvPicPr>
        <p:blipFill>
          <a:blip r:embed="rId2"/>
          <a:stretch>
            <a:fillRect/>
          </a:stretch>
        </p:blipFill>
        <p:spPr>
          <a:xfrm>
            <a:off x="4739323" y="116840"/>
            <a:ext cx="4392612" cy="1576388"/>
          </a:xfrm>
          <a:prstGeom prst="rect">
            <a:avLst/>
          </a:prstGeom>
          <a:noFill/>
          <a:ln w="9525">
            <a:noFill/>
          </a:ln>
        </p:spPr>
      </p:pic>
      <p:graphicFrame>
        <p:nvGraphicFramePr>
          <p:cNvPr id="198661" name="对象 198660"/>
          <p:cNvGraphicFramePr/>
          <p:nvPr/>
        </p:nvGraphicFramePr>
        <p:xfrm>
          <a:off x="1629728" y="1476693"/>
          <a:ext cx="1441450" cy="728662"/>
        </p:xfrm>
        <a:graphic>
          <a:graphicData uri="http://schemas.openxmlformats.org/presentationml/2006/ole">
            <mc:AlternateContent xmlns:mc="http://schemas.openxmlformats.org/markup-compatibility/2006">
              <mc:Choice xmlns:v="urn:schemas-microsoft-com:vml" Requires="v">
                <p:oleObj spid="_x0000_s3161" name="" r:id="rId3" imgW="774065" imgH="393700" progId="Equation.DSMT4">
                  <p:embed/>
                </p:oleObj>
              </mc:Choice>
              <mc:Fallback>
                <p:oleObj name="" r:id="rId3" imgW="774065" imgH="393700" progId="Equation.DSMT4">
                  <p:embed/>
                  <p:pic>
                    <p:nvPicPr>
                      <p:cNvPr id="0" name="图片 3160"/>
                      <p:cNvPicPr/>
                      <p:nvPr/>
                    </p:nvPicPr>
                    <p:blipFill>
                      <a:blip r:embed="rId4"/>
                      <a:stretch>
                        <a:fillRect/>
                      </a:stretch>
                    </p:blipFill>
                    <p:spPr>
                      <a:xfrm>
                        <a:off x="1629728" y="1476693"/>
                        <a:ext cx="1441450" cy="728662"/>
                      </a:xfrm>
                      <a:prstGeom prst="rect">
                        <a:avLst/>
                      </a:prstGeom>
                      <a:noFill/>
                      <a:ln w="38100">
                        <a:noFill/>
                        <a:miter/>
                      </a:ln>
                    </p:spPr>
                  </p:pic>
                </p:oleObj>
              </mc:Fallback>
            </mc:AlternateContent>
          </a:graphicData>
        </a:graphic>
      </p:graphicFrame>
      <p:graphicFrame>
        <p:nvGraphicFramePr>
          <p:cNvPr id="198663" name="对象 198662"/>
          <p:cNvGraphicFramePr/>
          <p:nvPr/>
        </p:nvGraphicFramePr>
        <p:xfrm>
          <a:off x="4584065" y="2076768"/>
          <a:ext cx="3671888" cy="1016000"/>
        </p:xfrm>
        <a:graphic>
          <a:graphicData uri="http://schemas.openxmlformats.org/presentationml/2006/ole">
            <mc:AlternateContent xmlns:mc="http://schemas.openxmlformats.org/markup-compatibility/2006">
              <mc:Choice xmlns:v="urn:schemas-microsoft-com:vml" Requires="v">
                <p:oleObj spid="_x0000_s3194" name="" r:id="rId5" imgW="2132965" imgH="584200" progId="Equation.DSMT4">
                  <p:embed/>
                </p:oleObj>
              </mc:Choice>
              <mc:Fallback>
                <p:oleObj name="" r:id="rId5" imgW="2132965" imgH="584200" progId="Equation.DSMT4">
                  <p:embed/>
                  <p:pic>
                    <p:nvPicPr>
                      <p:cNvPr id="0" name="图片 3193"/>
                      <p:cNvPicPr/>
                      <p:nvPr/>
                    </p:nvPicPr>
                    <p:blipFill>
                      <a:blip r:embed="rId6"/>
                      <a:stretch>
                        <a:fillRect/>
                      </a:stretch>
                    </p:blipFill>
                    <p:spPr>
                      <a:xfrm>
                        <a:off x="4584065" y="2076768"/>
                        <a:ext cx="3671888" cy="1016000"/>
                      </a:xfrm>
                      <a:prstGeom prst="rect">
                        <a:avLst/>
                      </a:prstGeom>
                      <a:noFill/>
                      <a:ln w="38100">
                        <a:noFill/>
                        <a:miter/>
                      </a:ln>
                    </p:spPr>
                  </p:pic>
                </p:oleObj>
              </mc:Fallback>
            </mc:AlternateContent>
          </a:graphicData>
        </a:graphic>
      </p:graphicFrame>
      <p:sp>
        <p:nvSpPr>
          <p:cNvPr id="198665" name="文本框 198664"/>
          <p:cNvSpPr txBox="1"/>
          <p:nvPr/>
        </p:nvSpPr>
        <p:spPr>
          <a:xfrm>
            <a:off x="611505" y="2939098"/>
            <a:ext cx="7704138"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方向如图所示。下面计算穿过介质横截面的功率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98666" name="对象 198665"/>
          <p:cNvGraphicFramePr/>
          <p:nvPr/>
        </p:nvGraphicFramePr>
        <p:xfrm>
          <a:off x="1331913" y="3388995"/>
          <a:ext cx="5616575" cy="993775"/>
        </p:xfrm>
        <a:graphic>
          <a:graphicData uri="http://schemas.openxmlformats.org/presentationml/2006/ole">
            <mc:AlternateContent xmlns:mc="http://schemas.openxmlformats.org/markup-compatibility/2006">
              <mc:Choice xmlns:v="urn:schemas-microsoft-com:vml" Requires="v">
                <p:oleObj spid="_x0000_s3209" name="" r:id="rId7" imgW="3288030" imgH="584200" progId="Equation.DSMT4">
                  <p:embed/>
                </p:oleObj>
              </mc:Choice>
              <mc:Fallback>
                <p:oleObj name="" r:id="rId7" imgW="3288030" imgH="584200" progId="Equation.DSMT4">
                  <p:embed/>
                  <p:pic>
                    <p:nvPicPr>
                      <p:cNvPr id="0" name="图片 3208"/>
                      <p:cNvPicPr/>
                      <p:nvPr/>
                    </p:nvPicPr>
                    <p:blipFill>
                      <a:blip r:embed="rId8"/>
                      <a:stretch>
                        <a:fillRect/>
                      </a:stretch>
                    </p:blipFill>
                    <p:spPr>
                      <a:xfrm>
                        <a:off x="1331913" y="3388995"/>
                        <a:ext cx="5616575" cy="993775"/>
                      </a:xfrm>
                      <a:prstGeom prst="rect">
                        <a:avLst/>
                      </a:prstGeom>
                      <a:noFill/>
                      <a:ln w="38100">
                        <a:noFill/>
                        <a:miter/>
                      </a:ln>
                    </p:spPr>
                  </p:pic>
                </p:oleObj>
              </mc:Fallback>
            </mc:AlternateContent>
          </a:graphicData>
        </a:graphic>
      </p:graphicFrame>
      <p:sp>
        <p:nvSpPr>
          <p:cNvPr id="198668" name="文本框 198667"/>
          <p:cNvSpPr txBox="1"/>
          <p:nvPr/>
        </p:nvSpPr>
        <p:spPr>
          <a:xfrm>
            <a:off x="611188" y="4361815"/>
            <a:ext cx="7920037" cy="977265"/>
          </a:xfrm>
          <a:prstGeom prst="rect">
            <a:avLst/>
          </a:prstGeom>
          <a:noFill/>
          <a:ln w="9525">
            <a:noFill/>
          </a:ln>
        </p:spPr>
        <p:txBody>
          <a:bodyPr>
            <a:spAutoFit/>
          </a:bodyPr>
          <a:p>
            <a:pPr>
              <a:lnSpc>
                <a:spcPct val="120000"/>
              </a:lnSpc>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说明传输线传输的功率是通过导线周围的电磁场传输的，而不是沿导线内传输的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8661"/>
                                        </p:tgtEl>
                                        <p:attrNameLst>
                                          <p:attrName>style.visibility</p:attrName>
                                        </p:attrNameLst>
                                      </p:cBhvr>
                                      <p:to>
                                        <p:strVal val="visible"/>
                                      </p:to>
                                    </p:set>
                                    <p:anim calcmode="lin" valueType="num">
                                      <p:cBhvr additive="base">
                                        <p:cTn id="7" dur="500" fill="hold"/>
                                        <p:tgtEl>
                                          <p:spTgt spid="198661"/>
                                        </p:tgtEl>
                                        <p:attrNameLst>
                                          <p:attrName>ppt_x</p:attrName>
                                        </p:attrNameLst>
                                      </p:cBhvr>
                                      <p:tavLst>
                                        <p:tav tm="0">
                                          <p:val>
                                            <p:strVal val="#ppt_x"/>
                                          </p:val>
                                        </p:tav>
                                        <p:tav tm="100000">
                                          <p:val>
                                            <p:strVal val="#ppt_x"/>
                                          </p:val>
                                        </p:tav>
                                      </p:tavLst>
                                    </p:anim>
                                    <p:anim calcmode="lin" valueType="num">
                                      <p:cBhvr additive="base">
                                        <p:cTn id="8" dur="500" fill="hold"/>
                                        <p:tgtEl>
                                          <p:spTgt spid="1986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98658"/>
                                        </p:tgtEl>
                                        <p:attrNameLst>
                                          <p:attrName>style.visibility</p:attrName>
                                        </p:attrNameLst>
                                      </p:cBhvr>
                                      <p:to>
                                        <p:strVal val="visible"/>
                                      </p:to>
                                    </p:set>
                                    <p:animEffect transition="in" filter="blinds(horizontal)">
                                      <p:cBhvr>
                                        <p:cTn id="13" dur="500"/>
                                        <p:tgtEl>
                                          <p:spTgt spid="19865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98663"/>
                                        </p:tgtEl>
                                        <p:attrNameLst>
                                          <p:attrName>style.visibility</p:attrName>
                                        </p:attrNameLst>
                                      </p:cBhvr>
                                      <p:to>
                                        <p:strVal val="visible"/>
                                      </p:to>
                                    </p:set>
                                    <p:anim calcmode="lin" valueType="num">
                                      <p:cBhvr additive="base">
                                        <p:cTn id="18" dur="500" fill="hold"/>
                                        <p:tgtEl>
                                          <p:spTgt spid="198663"/>
                                        </p:tgtEl>
                                        <p:attrNameLst>
                                          <p:attrName>ppt_x</p:attrName>
                                        </p:attrNameLst>
                                      </p:cBhvr>
                                      <p:tavLst>
                                        <p:tav tm="0">
                                          <p:val>
                                            <p:strVal val="#ppt_x"/>
                                          </p:val>
                                        </p:tav>
                                        <p:tav tm="100000">
                                          <p:val>
                                            <p:strVal val="#ppt_x"/>
                                          </p:val>
                                        </p:tav>
                                      </p:tavLst>
                                    </p:anim>
                                    <p:anim calcmode="lin" valueType="num">
                                      <p:cBhvr additive="base">
                                        <p:cTn id="19" dur="500" fill="hold"/>
                                        <p:tgtEl>
                                          <p:spTgt spid="19866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98665"/>
                                        </p:tgtEl>
                                        <p:attrNameLst>
                                          <p:attrName>style.visibility</p:attrName>
                                        </p:attrNameLst>
                                      </p:cBhvr>
                                      <p:to>
                                        <p:strVal val="visible"/>
                                      </p:to>
                                    </p:set>
                                    <p:animEffect transition="in" filter="box(in)">
                                      <p:cBhvr>
                                        <p:cTn id="24" dur="500"/>
                                        <p:tgtEl>
                                          <p:spTgt spid="19866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8666"/>
                                        </p:tgtEl>
                                        <p:attrNameLst>
                                          <p:attrName>style.visibility</p:attrName>
                                        </p:attrNameLst>
                                      </p:cBhvr>
                                      <p:to>
                                        <p:strVal val="visible"/>
                                      </p:to>
                                    </p:set>
                                    <p:anim calcmode="lin" valueType="num">
                                      <p:cBhvr additive="base">
                                        <p:cTn id="29" dur="500" fill="hold"/>
                                        <p:tgtEl>
                                          <p:spTgt spid="198666"/>
                                        </p:tgtEl>
                                        <p:attrNameLst>
                                          <p:attrName>ppt_x</p:attrName>
                                        </p:attrNameLst>
                                      </p:cBhvr>
                                      <p:tavLst>
                                        <p:tav tm="0">
                                          <p:val>
                                            <p:strVal val="#ppt_x"/>
                                          </p:val>
                                        </p:tav>
                                        <p:tav tm="100000">
                                          <p:val>
                                            <p:strVal val="#ppt_x"/>
                                          </p:val>
                                        </p:tav>
                                      </p:tavLst>
                                    </p:anim>
                                    <p:anim calcmode="lin" valueType="num">
                                      <p:cBhvr additive="base">
                                        <p:cTn id="30" dur="500" fill="hold"/>
                                        <p:tgtEl>
                                          <p:spTgt spid="19866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8668"/>
                                        </p:tgtEl>
                                        <p:attrNameLst>
                                          <p:attrName>style.visibility</p:attrName>
                                        </p:attrNameLst>
                                      </p:cBhvr>
                                      <p:to>
                                        <p:strVal val="visible"/>
                                      </p:to>
                                    </p:set>
                                    <p:animEffect transition="in" filter="blinds(horizontal)">
                                      <p:cBhvr>
                                        <p:cTn id="35" dur="500"/>
                                        <p:tgtEl>
                                          <p:spTgt spid="198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p:bldP spid="198665" grpId="0"/>
      <p:bldP spid="19866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96610" name="标题 196609"/>
          <p:cNvSpPr>
            <a:spLocks noGrp="1"/>
          </p:cNvSpPr>
          <p:nvPr/>
        </p:nvSpPr>
        <p:spPr>
          <a:xfrm>
            <a:off x="589280" y="1327150"/>
            <a:ext cx="8208963" cy="504825"/>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非理想导体的电导率</a:t>
            </a:r>
            <a:r>
              <a:rPr lang="en-US" altLang="zh-CN" sz="2400" i="1">
                <a:latin typeface="微软雅黑" panose="020B0503020204020204" pitchFamily="34" charset="-122"/>
                <a:ea typeface="微软雅黑" panose="020B0503020204020204" pitchFamily="34" charset="-122"/>
                <a:cs typeface="微软雅黑" panose="020B0503020204020204" pitchFamily="34" charset="-122"/>
              </a:rPr>
              <a:t>σ</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是有限值，所以导线内</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baseline="-25000" dirty="0">
                <a:latin typeface="微软雅黑" panose="020B0503020204020204" pitchFamily="34" charset="-122"/>
                <a:ea typeface="微软雅黑" panose="020B0503020204020204" pitchFamily="34" charset="-122"/>
                <a:cs typeface="微软雅黑" panose="020B0503020204020204" pitchFamily="34" charset="-122"/>
              </a:rPr>
              <a:t>内</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，由边界条件，介质内电场强度的切向分量与导体内的电场强度相等。除此之外，由于内、外导体之间的电位差，介质内还存在电场强度的法向分量，总的电场强度为</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6612" name="文本框 196611"/>
          <p:cNvSpPr txBox="1"/>
          <p:nvPr/>
        </p:nvSpPr>
        <p:spPr>
          <a:xfrm>
            <a:off x="660718" y="321310"/>
            <a:ext cx="6983412" cy="460375"/>
          </a:xfrm>
          <a:prstGeom prst="rect">
            <a:avLst/>
          </a:prstGeom>
          <a:noFill/>
          <a:ln w="9525">
            <a:noFill/>
          </a:ln>
        </p:spPr>
        <p:txBody>
          <a:bodyPr>
            <a:spAutoFit/>
          </a:bodyPr>
          <a:p>
            <a:pPr>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rPr>
              <a:t>⑵</a:t>
            </a:r>
            <a:r>
              <a:rPr lang="zh-CN" altLang="en-US" sz="2400" dirty="0">
                <a:solidFill>
                  <a:schemeClr val="bg2"/>
                </a:solidFill>
                <a:latin typeface="微软雅黑" panose="020B0503020204020204" pitchFamily="34" charset="-122"/>
                <a:ea typeface="微软雅黑" panose="020B0503020204020204" pitchFamily="34" charset="-122"/>
              </a:rPr>
              <a:t>　若内、外导体是非理想导体</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196613" name="对象 196612"/>
          <p:cNvGraphicFramePr/>
          <p:nvPr/>
        </p:nvGraphicFramePr>
        <p:xfrm>
          <a:off x="1813243" y="2574925"/>
          <a:ext cx="1439862" cy="422275"/>
        </p:xfrm>
        <a:graphic>
          <a:graphicData uri="http://schemas.openxmlformats.org/presentationml/2006/ole">
            <mc:AlternateContent xmlns:mc="http://schemas.openxmlformats.org/markup-compatibility/2006">
              <mc:Choice xmlns:v="urn:schemas-microsoft-com:vml" Requires="v">
                <p:oleObj spid="_x0000_s3131" name="" r:id="rId2" imgW="774065" imgH="228600" progId="Equation.DSMT4">
                  <p:embed/>
                </p:oleObj>
              </mc:Choice>
              <mc:Fallback>
                <p:oleObj name="" r:id="rId2" imgW="774065" imgH="228600" progId="Equation.DSMT4">
                  <p:embed/>
                  <p:pic>
                    <p:nvPicPr>
                      <p:cNvPr id="0" name="图片 3130"/>
                      <p:cNvPicPr/>
                      <p:nvPr/>
                    </p:nvPicPr>
                    <p:blipFill>
                      <a:blip r:embed="rId3"/>
                      <a:stretch>
                        <a:fillRect/>
                      </a:stretch>
                    </p:blipFill>
                    <p:spPr>
                      <a:xfrm>
                        <a:off x="1813243" y="2574925"/>
                        <a:ext cx="1439862" cy="422275"/>
                      </a:xfrm>
                      <a:prstGeom prst="rect">
                        <a:avLst/>
                      </a:prstGeom>
                      <a:noFill/>
                      <a:ln w="38100">
                        <a:noFill/>
                        <a:miter/>
                      </a:ln>
                    </p:spPr>
                  </p:pic>
                </p:oleObj>
              </mc:Fallback>
            </mc:AlternateContent>
          </a:graphicData>
        </a:graphic>
      </p:graphicFrame>
      <p:sp>
        <p:nvSpPr>
          <p:cNvPr id="196615" name="文本框 196614"/>
          <p:cNvSpPr txBox="1"/>
          <p:nvPr/>
        </p:nvSpPr>
        <p:spPr>
          <a:xfrm>
            <a:off x="589280" y="2995930"/>
            <a:ext cx="4387215" cy="460375"/>
          </a:xfrm>
          <a:prstGeom prst="rect">
            <a:avLst/>
          </a:prstGeom>
          <a:noFill/>
          <a:ln w="9525">
            <a:noFill/>
          </a:ln>
        </p:spPr>
        <p:txBody>
          <a:bodyPr wrap="square">
            <a:spAutoFit/>
          </a:bodyPr>
          <a:p>
            <a:r>
              <a:rPr lang="zh-CN" altLang="en-US" sz="2400" dirty="0">
                <a:solidFill>
                  <a:schemeClr val="bg2"/>
                </a:solidFill>
                <a:latin typeface="微软雅黑" panose="020B0503020204020204" pitchFamily="34" charset="-122"/>
                <a:ea typeface="微软雅黑" panose="020B0503020204020204" pitchFamily="34" charset="-122"/>
              </a:rPr>
              <a:t>如图。介质内的磁场强度仍为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196616" name="对象 196615"/>
          <p:cNvGraphicFramePr/>
          <p:nvPr/>
        </p:nvGraphicFramePr>
        <p:xfrm>
          <a:off x="1799273" y="3439160"/>
          <a:ext cx="1368425" cy="692150"/>
        </p:xfrm>
        <a:graphic>
          <a:graphicData uri="http://schemas.openxmlformats.org/presentationml/2006/ole">
            <mc:AlternateContent xmlns:mc="http://schemas.openxmlformats.org/markup-compatibility/2006">
              <mc:Choice xmlns:v="urn:schemas-microsoft-com:vml" Requires="v">
                <p:oleObj spid="_x0000_s3180" name="" r:id="rId4" imgW="774065" imgH="393700" progId="Equation.DSMT4">
                  <p:embed/>
                </p:oleObj>
              </mc:Choice>
              <mc:Fallback>
                <p:oleObj name="" r:id="rId4" imgW="774065" imgH="393700" progId="Equation.DSMT4">
                  <p:embed/>
                  <p:pic>
                    <p:nvPicPr>
                      <p:cNvPr id="0" name="图片 3179"/>
                      <p:cNvPicPr/>
                      <p:nvPr/>
                    </p:nvPicPr>
                    <p:blipFill>
                      <a:blip r:embed="rId5"/>
                      <a:stretch>
                        <a:fillRect/>
                      </a:stretch>
                    </p:blipFill>
                    <p:spPr>
                      <a:xfrm>
                        <a:off x="1799273" y="3439160"/>
                        <a:ext cx="1368425" cy="692150"/>
                      </a:xfrm>
                      <a:prstGeom prst="rect">
                        <a:avLst/>
                      </a:prstGeom>
                      <a:noFill/>
                      <a:ln w="38100">
                        <a:noFill/>
                        <a:miter/>
                      </a:ln>
                    </p:spPr>
                  </p:pic>
                </p:oleObj>
              </mc:Fallback>
            </mc:AlternateContent>
          </a:graphicData>
        </a:graphic>
      </p:graphicFrame>
      <p:sp>
        <p:nvSpPr>
          <p:cNvPr id="196618" name="文本框 196617"/>
          <p:cNvSpPr txBox="1"/>
          <p:nvPr/>
        </p:nvSpPr>
        <p:spPr>
          <a:xfrm>
            <a:off x="539750" y="4229735"/>
            <a:ext cx="3786505" cy="460375"/>
          </a:xfrm>
          <a:prstGeom prst="rect">
            <a:avLst/>
          </a:prstGeom>
          <a:noFill/>
          <a:ln w="9525">
            <a:noFill/>
          </a:ln>
        </p:spPr>
        <p:txBody>
          <a:bodyPr wrap="square">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介质内的坡印亭矢量为</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96619" name="对象 196618"/>
          <p:cNvGraphicFramePr/>
          <p:nvPr/>
        </p:nvGraphicFramePr>
        <p:xfrm>
          <a:off x="1002983" y="4725988"/>
          <a:ext cx="5545137" cy="750887"/>
        </p:xfrm>
        <a:graphic>
          <a:graphicData uri="http://schemas.openxmlformats.org/presentationml/2006/ole">
            <mc:AlternateContent xmlns:mc="http://schemas.openxmlformats.org/markup-compatibility/2006">
              <mc:Choice xmlns:v="urn:schemas-microsoft-com:vml" Requires="v">
                <p:oleObj spid="_x0000_s3197" name="" r:id="rId6" imgW="3237230" imgH="431800" progId="Equation.DSMT4">
                  <p:embed/>
                </p:oleObj>
              </mc:Choice>
              <mc:Fallback>
                <p:oleObj name="" r:id="rId6" imgW="3237230" imgH="431800" progId="Equation.DSMT4">
                  <p:embed/>
                  <p:pic>
                    <p:nvPicPr>
                      <p:cNvPr id="0" name="图片 3196"/>
                      <p:cNvPicPr/>
                      <p:nvPr/>
                    </p:nvPicPr>
                    <p:blipFill>
                      <a:blip r:embed="rId7"/>
                      <a:stretch>
                        <a:fillRect/>
                      </a:stretch>
                    </p:blipFill>
                    <p:spPr>
                      <a:xfrm>
                        <a:off x="1002983" y="4725988"/>
                        <a:ext cx="5545137" cy="750887"/>
                      </a:xfrm>
                      <a:prstGeom prst="rect">
                        <a:avLst/>
                      </a:prstGeom>
                      <a:noFill/>
                      <a:ln w="38100">
                        <a:noFill/>
                        <a:miter/>
                      </a:ln>
                    </p:spPr>
                  </p:pic>
                </p:oleObj>
              </mc:Fallback>
            </mc:AlternateContent>
          </a:graphicData>
        </a:graphic>
      </p:graphicFrame>
      <p:pic>
        <p:nvPicPr>
          <p:cNvPr id="196624" name="图片 196623" descr="6-2-2"/>
          <p:cNvPicPr>
            <a:picLocks noChangeAspect="1"/>
          </p:cNvPicPr>
          <p:nvPr/>
        </p:nvPicPr>
        <p:blipFill>
          <a:blip r:embed="rId8"/>
          <a:stretch>
            <a:fillRect/>
          </a:stretch>
        </p:blipFill>
        <p:spPr>
          <a:xfrm>
            <a:off x="5220018" y="2312035"/>
            <a:ext cx="3960812" cy="1411288"/>
          </a:xfrm>
          <a:prstGeom prst="rect">
            <a:avLst/>
          </a:prstGeom>
          <a:noFill/>
          <a:ln w="9525">
            <a:noFill/>
          </a:ln>
        </p:spPr>
      </p:pic>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blinds(horizontal)">
                                      <p:cBhvr>
                                        <p:cTn id="7" dur="500"/>
                                        <p:tgtEl>
                                          <p:spTgt spid="1966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6613"/>
                                        </p:tgtEl>
                                        <p:attrNameLst>
                                          <p:attrName>style.visibility</p:attrName>
                                        </p:attrNameLst>
                                      </p:cBhvr>
                                      <p:to>
                                        <p:strVal val="visible"/>
                                      </p:to>
                                    </p:set>
                                    <p:anim calcmode="lin" valueType="num">
                                      <p:cBhvr additive="base">
                                        <p:cTn id="12" dur="500" fill="hold"/>
                                        <p:tgtEl>
                                          <p:spTgt spid="196613"/>
                                        </p:tgtEl>
                                        <p:attrNameLst>
                                          <p:attrName>ppt_x</p:attrName>
                                        </p:attrNameLst>
                                      </p:cBhvr>
                                      <p:tavLst>
                                        <p:tav tm="0">
                                          <p:val>
                                            <p:strVal val="#ppt_x"/>
                                          </p:val>
                                        </p:tav>
                                        <p:tav tm="100000">
                                          <p:val>
                                            <p:strVal val="#ppt_x"/>
                                          </p:val>
                                        </p:tav>
                                      </p:tavLst>
                                    </p:anim>
                                    <p:anim calcmode="lin" valueType="num">
                                      <p:cBhvr additive="base">
                                        <p:cTn id="13" dur="500" fill="hold"/>
                                        <p:tgtEl>
                                          <p:spTgt spid="1966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96615"/>
                                        </p:tgtEl>
                                        <p:attrNameLst>
                                          <p:attrName>style.visibility</p:attrName>
                                        </p:attrNameLst>
                                      </p:cBhvr>
                                      <p:to>
                                        <p:strVal val="visible"/>
                                      </p:to>
                                    </p:set>
                                    <p:animEffect transition="in" filter="box(in)">
                                      <p:cBhvr>
                                        <p:cTn id="18" dur="500"/>
                                        <p:tgtEl>
                                          <p:spTgt spid="1966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6624"/>
                                        </p:tgtEl>
                                        <p:attrNameLst>
                                          <p:attrName>style.visibility</p:attrName>
                                        </p:attrNameLst>
                                      </p:cBhvr>
                                      <p:to>
                                        <p:strVal val="visible"/>
                                      </p:to>
                                    </p:set>
                                    <p:anim calcmode="lin" valueType="num">
                                      <p:cBhvr additive="base">
                                        <p:cTn id="23" dur="500" fill="hold"/>
                                        <p:tgtEl>
                                          <p:spTgt spid="196624"/>
                                        </p:tgtEl>
                                        <p:attrNameLst>
                                          <p:attrName>ppt_x</p:attrName>
                                        </p:attrNameLst>
                                      </p:cBhvr>
                                      <p:tavLst>
                                        <p:tav tm="0">
                                          <p:val>
                                            <p:strVal val="#ppt_x"/>
                                          </p:val>
                                        </p:tav>
                                        <p:tav tm="100000">
                                          <p:val>
                                            <p:strVal val="#ppt_x"/>
                                          </p:val>
                                        </p:tav>
                                      </p:tavLst>
                                    </p:anim>
                                    <p:anim calcmode="lin" valueType="num">
                                      <p:cBhvr additive="base">
                                        <p:cTn id="24" dur="500" fill="hold"/>
                                        <p:tgtEl>
                                          <p:spTgt spid="1966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6616"/>
                                        </p:tgtEl>
                                        <p:attrNameLst>
                                          <p:attrName>style.visibility</p:attrName>
                                        </p:attrNameLst>
                                      </p:cBhvr>
                                      <p:to>
                                        <p:strVal val="visible"/>
                                      </p:to>
                                    </p:set>
                                    <p:anim calcmode="lin" valueType="num">
                                      <p:cBhvr additive="base">
                                        <p:cTn id="29" dur="500" fill="hold"/>
                                        <p:tgtEl>
                                          <p:spTgt spid="196616"/>
                                        </p:tgtEl>
                                        <p:attrNameLst>
                                          <p:attrName>ppt_x</p:attrName>
                                        </p:attrNameLst>
                                      </p:cBhvr>
                                      <p:tavLst>
                                        <p:tav tm="0">
                                          <p:val>
                                            <p:strVal val="#ppt_x"/>
                                          </p:val>
                                        </p:tav>
                                        <p:tav tm="100000">
                                          <p:val>
                                            <p:strVal val="#ppt_x"/>
                                          </p:val>
                                        </p:tav>
                                      </p:tavLst>
                                    </p:anim>
                                    <p:anim calcmode="lin" valueType="num">
                                      <p:cBhvr additive="base">
                                        <p:cTn id="30" dur="500" fill="hold"/>
                                        <p:tgtEl>
                                          <p:spTgt spid="1966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6618"/>
                                        </p:tgtEl>
                                        <p:attrNameLst>
                                          <p:attrName>style.visibility</p:attrName>
                                        </p:attrNameLst>
                                      </p:cBhvr>
                                      <p:to>
                                        <p:strVal val="visible"/>
                                      </p:to>
                                    </p:set>
                                    <p:animEffect transition="in" filter="blinds(horizontal)">
                                      <p:cBhvr>
                                        <p:cTn id="35" dur="500"/>
                                        <p:tgtEl>
                                          <p:spTgt spid="19661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96619"/>
                                        </p:tgtEl>
                                        <p:attrNameLst>
                                          <p:attrName>style.visibility</p:attrName>
                                        </p:attrNameLst>
                                      </p:cBhvr>
                                      <p:to>
                                        <p:strVal val="visible"/>
                                      </p:to>
                                    </p:set>
                                    <p:anim calcmode="lin" valueType="num">
                                      <p:cBhvr additive="base">
                                        <p:cTn id="40" dur="500" fill="hold"/>
                                        <p:tgtEl>
                                          <p:spTgt spid="196619"/>
                                        </p:tgtEl>
                                        <p:attrNameLst>
                                          <p:attrName>ppt_x</p:attrName>
                                        </p:attrNameLst>
                                      </p:cBhvr>
                                      <p:tavLst>
                                        <p:tav tm="0">
                                          <p:val>
                                            <p:strVal val="#ppt_x"/>
                                          </p:val>
                                        </p:tav>
                                        <p:tav tm="100000">
                                          <p:val>
                                            <p:strVal val="#ppt_x"/>
                                          </p:val>
                                        </p:tav>
                                      </p:tavLst>
                                    </p:anim>
                                    <p:anim calcmode="lin" valueType="num">
                                      <p:cBhvr additive="base">
                                        <p:cTn id="41" dur="500" fill="hold"/>
                                        <p:tgtEl>
                                          <p:spTgt spid="1966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p:bldP spid="196615" grpId="0"/>
      <p:bldP spid="1966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01731" name="文本框 201730"/>
          <p:cNvSpPr txBox="1"/>
          <p:nvPr/>
        </p:nvSpPr>
        <p:spPr>
          <a:xfrm>
            <a:off x="743585" y="1376363"/>
            <a:ext cx="7848600" cy="534035"/>
          </a:xfrm>
          <a:prstGeom prst="rect">
            <a:avLst/>
          </a:prstGeom>
          <a:noFill/>
          <a:ln w="9525">
            <a:noFill/>
          </a:ln>
        </p:spPr>
        <p:txBody>
          <a:bodyPr>
            <a:spAutoFit/>
          </a:bodyPr>
          <a:p>
            <a:pPr>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内导体表面处电场强度的切向分量可以用下面的方法求出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1732" name="图片 201731" descr="6-2-2"/>
          <p:cNvPicPr>
            <a:picLocks noChangeAspect="1"/>
          </p:cNvPicPr>
          <p:nvPr/>
        </p:nvPicPr>
        <p:blipFill>
          <a:blip r:embed="rId2"/>
          <a:stretch>
            <a:fillRect/>
          </a:stretch>
        </p:blipFill>
        <p:spPr>
          <a:xfrm>
            <a:off x="5352415" y="1880235"/>
            <a:ext cx="3743325" cy="1335088"/>
          </a:xfrm>
          <a:prstGeom prst="rect">
            <a:avLst/>
          </a:prstGeom>
          <a:noFill/>
          <a:ln w="9525">
            <a:noFill/>
          </a:ln>
        </p:spPr>
      </p:pic>
      <p:graphicFrame>
        <p:nvGraphicFramePr>
          <p:cNvPr id="201733" name="对象 201732"/>
          <p:cNvGraphicFramePr/>
          <p:nvPr/>
        </p:nvGraphicFramePr>
        <p:xfrm>
          <a:off x="2074228" y="1885315"/>
          <a:ext cx="2592387" cy="750888"/>
        </p:xfrm>
        <a:graphic>
          <a:graphicData uri="http://schemas.openxmlformats.org/presentationml/2006/ole">
            <mc:AlternateContent xmlns:mc="http://schemas.openxmlformats.org/markup-compatibility/2006">
              <mc:Choice xmlns:v="urn:schemas-microsoft-com:vml" Requires="v">
                <p:oleObj spid="_x0000_s3219" name="" r:id="rId3" imgW="1383665" imgH="393700" progId="Equation.DSMT4">
                  <p:embed/>
                </p:oleObj>
              </mc:Choice>
              <mc:Fallback>
                <p:oleObj name="" r:id="rId3" imgW="1383665" imgH="393700" progId="Equation.DSMT4">
                  <p:embed/>
                  <p:pic>
                    <p:nvPicPr>
                      <p:cNvPr id="0" name="图片 3218"/>
                      <p:cNvPicPr/>
                      <p:nvPr/>
                    </p:nvPicPr>
                    <p:blipFill>
                      <a:blip r:embed="rId4"/>
                      <a:stretch>
                        <a:fillRect/>
                      </a:stretch>
                    </p:blipFill>
                    <p:spPr>
                      <a:xfrm>
                        <a:off x="2074228" y="1885315"/>
                        <a:ext cx="2592387" cy="750888"/>
                      </a:xfrm>
                      <a:prstGeom prst="rect">
                        <a:avLst/>
                      </a:prstGeom>
                      <a:noFill/>
                      <a:ln w="38100">
                        <a:noFill/>
                        <a:miter/>
                      </a:ln>
                    </p:spPr>
                  </p:pic>
                </p:oleObj>
              </mc:Fallback>
            </mc:AlternateContent>
          </a:graphicData>
        </a:graphic>
      </p:graphicFrame>
      <p:graphicFrame>
        <p:nvGraphicFramePr>
          <p:cNvPr id="201736" name="对象 201735"/>
          <p:cNvGraphicFramePr/>
          <p:nvPr/>
        </p:nvGraphicFramePr>
        <p:xfrm>
          <a:off x="2158365" y="2610485"/>
          <a:ext cx="1944688" cy="738188"/>
        </p:xfrm>
        <a:graphic>
          <a:graphicData uri="http://schemas.openxmlformats.org/presentationml/2006/ole">
            <mc:AlternateContent xmlns:mc="http://schemas.openxmlformats.org/markup-compatibility/2006">
              <mc:Choice xmlns:v="urn:schemas-microsoft-com:vml" Requires="v">
                <p:oleObj spid="_x0000_s3176" name="" r:id="rId5" imgW="1028065" imgH="393700" progId="Equation.DSMT4">
                  <p:embed/>
                </p:oleObj>
              </mc:Choice>
              <mc:Fallback>
                <p:oleObj name="" r:id="rId5" imgW="1028065" imgH="393700" progId="Equation.DSMT4">
                  <p:embed/>
                  <p:pic>
                    <p:nvPicPr>
                      <p:cNvPr id="0" name="图片 3175"/>
                      <p:cNvPicPr/>
                      <p:nvPr/>
                    </p:nvPicPr>
                    <p:blipFill>
                      <a:blip r:embed="rId6"/>
                      <a:stretch>
                        <a:fillRect/>
                      </a:stretch>
                    </p:blipFill>
                    <p:spPr>
                      <a:xfrm>
                        <a:off x="2158365" y="2610485"/>
                        <a:ext cx="1944688" cy="738188"/>
                      </a:xfrm>
                      <a:prstGeom prst="rect">
                        <a:avLst/>
                      </a:prstGeom>
                      <a:noFill/>
                      <a:ln w="38100">
                        <a:noFill/>
                        <a:miter/>
                      </a:ln>
                    </p:spPr>
                  </p:pic>
                </p:oleObj>
              </mc:Fallback>
            </mc:AlternateContent>
          </a:graphicData>
        </a:graphic>
      </p:graphicFrame>
      <p:sp>
        <p:nvSpPr>
          <p:cNvPr id="201738" name="文本框 201737"/>
          <p:cNvSpPr txBox="1"/>
          <p:nvPr/>
        </p:nvSpPr>
        <p:spPr>
          <a:xfrm>
            <a:off x="684213" y="3427413"/>
            <a:ext cx="4392612"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代入可以得到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01739" name="对象 201738"/>
          <p:cNvGraphicFramePr/>
          <p:nvPr/>
        </p:nvGraphicFramePr>
        <p:xfrm>
          <a:off x="3132138" y="3281998"/>
          <a:ext cx="4535487" cy="733425"/>
        </p:xfrm>
        <a:graphic>
          <a:graphicData uri="http://schemas.openxmlformats.org/presentationml/2006/ole">
            <mc:AlternateContent xmlns:mc="http://schemas.openxmlformats.org/markup-compatibility/2006">
              <mc:Choice xmlns:v="urn:schemas-microsoft-com:vml" Requires="v">
                <p:oleObj spid="_x0000_s3190" name="" r:id="rId7" imgW="2411730" imgH="393700" progId="Equation.DSMT4">
                  <p:embed/>
                </p:oleObj>
              </mc:Choice>
              <mc:Fallback>
                <p:oleObj name="" r:id="rId7" imgW="2411730" imgH="393700" progId="Equation.DSMT4">
                  <p:embed/>
                  <p:pic>
                    <p:nvPicPr>
                      <p:cNvPr id="0" name="图片 3189"/>
                      <p:cNvPicPr/>
                      <p:nvPr/>
                    </p:nvPicPr>
                    <p:blipFill>
                      <a:blip r:embed="rId8"/>
                      <a:stretch>
                        <a:fillRect/>
                      </a:stretch>
                    </p:blipFill>
                    <p:spPr>
                      <a:xfrm>
                        <a:off x="3132138" y="3281998"/>
                        <a:ext cx="4535487" cy="733425"/>
                      </a:xfrm>
                      <a:prstGeom prst="rect">
                        <a:avLst/>
                      </a:prstGeom>
                      <a:noFill/>
                      <a:ln w="38100">
                        <a:noFill/>
                        <a:miter/>
                      </a:ln>
                    </p:spPr>
                  </p:pic>
                </p:oleObj>
              </mc:Fallback>
            </mc:AlternateContent>
          </a:graphicData>
        </a:graphic>
      </p:graphicFrame>
      <p:sp>
        <p:nvSpPr>
          <p:cNvPr id="201741" name="文本框 201740"/>
          <p:cNvSpPr txBox="1"/>
          <p:nvPr/>
        </p:nvSpPr>
        <p:spPr>
          <a:xfrm>
            <a:off x="684213" y="4086225"/>
            <a:ext cx="7848600" cy="1198880"/>
          </a:xfrm>
          <a:prstGeom prst="rect">
            <a:avLst/>
          </a:prstGeom>
          <a:noFill/>
          <a:ln w="9525">
            <a:noFill/>
          </a:ln>
        </p:spPr>
        <p:txBody>
          <a:bodyPr>
            <a:spAutoFit/>
          </a:bodyPr>
          <a:p>
            <a:r>
              <a:rPr lang="zh-CN" altLang="en-US" sz="2400" dirty="0">
                <a:solidFill>
                  <a:schemeClr val="bg2"/>
                </a:solidFill>
                <a:latin typeface="微软雅黑" panose="020B0503020204020204" pitchFamily="34" charset="-122"/>
                <a:ea typeface="微软雅黑" panose="020B0503020204020204" pitchFamily="34" charset="-122"/>
              </a:rPr>
              <a:t>流入内导体的功率正好等于该段导体内消耗的焦耳热功率。所以导体为非理想导体时，同轴线内一部分能量沿导体传送，一部分能量被导线吸收，转化为焦耳热。</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pSp>
        <p:nvGrpSpPr>
          <p:cNvPr id="201746" name="组合 201745"/>
          <p:cNvGrpSpPr/>
          <p:nvPr/>
        </p:nvGrpSpPr>
        <p:grpSpPr>
          <a:xfrm>
            <a:off x="750888" y="345440"/>
            <a:ext cx="7369175" cy="1116013"/>
            <a:chOff x="473" y="210"/>
            <a:chExt cx="4642" cy="703"/>
          </a:xfrm>
        </p:grpSpPr>
        <p:graphicFrame>
          <p:nvGraphicFramePr>
            <p:cNvPr id="201742" name="内容占位符 201741"/>
            <p:cNvGraphicFramePr/>
            <p:nvPr>
              <p:ph idx="1"/>
            </p:nvPr>
          </p:nvGraphicFramePr>
          <p:xfrm>
            <a:off x="1156" y="455"/>
            <a:ext cx="3959" cy="458"/>
          </p:xfrm>
          <a:graphic>
            <a:graphicData uri="http://schemas.openxmlformats.org/presentationml/2006/ole">
              <mc:AlternateContent xmlns:mc="http://schemas.openxmlformats.org/markup-compatibility/2006">
                <mc:Choice xmlns:v="urn:schemas-microsoft-com:vml" Requires="v">
                  <p:oleObj spid="_x0000_s3169" name="" r:id="rId9" imgW="3402330" imgH="393700" progId="Equation.DSMT4">
                    <p:embed/>
                  </p:oleObj>
                </mc:Choice>
                <mc:Fallback>
                  <p:oleObj name="" r:id="rId9" imgW="3402330" imgH="393700" progId="Equation.DSMT4">
                    <p:embed/>
                    <p:pic>
                      <p:nvPicPr>
                        <p:cNvPr id="0" name="图片 3168"/>
                        <p:cNvPicPr/>
                        <p:nvPr/>
                      </p:nvPicPr>
                      <p:blipFill>
                        <a:blip r:embed="rId10"/>
                        <a:stretch>
                          <a:fillRect/>
                        </a:stretch>
                      </p:blipFill>
                      <p:spPr>
                        <a:xfrm>
                          <a:off x="1156" y="455"/>
                          <a:ext cx="3959" cy="458"/>
                        </a:xfrm>
                        <a:prstGeom prst="rect">
                          <a:avLst/>
                        </a:prstGeom>
                        <a:noFill/>
                        <a:ln w="38100">
                          <a:miter/>
                        </a:ln>
                      </p:spPr>
                    </p:pic>
                  </p:oleObj>
                </mc:Fallback>
              </mc:AlternateContent>
            </a:graphicData>
          </a:graphic>
        </p:graphicFrame>
        <p:sp>
          <p:nvSpPr>
            <p:cNvPr id="201745" name="文本框 201744"/>
            <p:cNvSpPr txBox="1"/>
            <p:nvPr/>
          </p:nvSpPr>
          <p:spPr>
            <a:xfrm>
              <a:off x="473" y="210"/>
              <a:ext cx="2813" cy="290"/>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流入内导体的功率为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1746"/>
                                        </p:tgtEl>
                                        <p:attrNameLst>
                                          <p:attrName>style.visibility</p:attrName>
                                        </p:attrNameLst>
                                      </p:cBhvr>
                                      <p:to>
                                        <p:strVal val="visible"/>
                                      </p:to>
                                    </p:set>
                                    <p:animEffect transition="in" filter="blinds(horizontal)">
                                      <p:cBhvr>
                                        <p:cTn id="7" dur="500"/>
                                        <p:tgtEl>
                                          <p:spTgt spid="2017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1731"/>
                                        </p:tgtEl>
                                        <p:attrNameLst>
                                          <p:attrName>style.visibility</p:attrName>
                                        </p:attrNameLst>
                                      </p:cBhvr>
                                      <p:to>
                                        <p:strVal val="visible"/>
                                      </p:to>
                                    </p:set>
                                    <p:animEffect transition="in" filter="blinds(horizontal)">
                                      <p:cBhvr>
                                        <p:cTn id="12" dur="500"/>
                                        <p:tgtEl>
                                          <p:spTgt spid="20173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1733"/>
                                        </p:tgtEl>
                                        <p:attrNameLst>
                                          <p:attrName>style.visibility</p:attrName>
                                        </p:attrNameLst>
                                      </p:cBhvr>
                                      <p:to>
                                        <p:strVal val="visible"/>
                                      </p:to>
                                    </p:set>
                                    <p:anim calcmode="lin" valueType="num">
                                      <p:cBhvr additive="base">
                                        <p:cTn id="17" dur="500" fill="hold"/>
                                        <p:tgtEl>
                                          <p:spTgt spid="201733"/>
                                        </p:tgtEl>
                                        <p:attrNameLst>
                                          <p:attrName>ppt_x</p:attrName>
                                        </p:attrNameLst>
                                      </p:cBhvr>
                                      <p:tavLst>
                                        <p:tav tm="0">
                                          <p:val>
                                            <p:strVal val="#ppt_x"/>
                                          </p:val>
                                        </p:tav>
                                        <p:tav tm="100000">
                                          <p:val>
                                            <p:strVal val="#ppt_x"/>
                                          </p:val>
                                        </p:tav>
                                      </p:tavLst>
                                    </p:anim>
                                    <p:anim calcmode="lin" valueType="num">
                                      <p:cBhvr additive="base">
                                        <p:cTn id="18" dur="500" fill="hold"/>
                                        <p:tgtEl>
                                          <p:spTgt spid="20173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1736"/>
                                        </p:tgtEl>
                                        <p:attrNameLst>
                                          <p:attrName>style.visibility</p:attrName>
                                        </p:attrNameLst>
                                      </p:cBhvr>
                                      <p:to>
                                        <p:strVal val="visible"/>
                                      </p:to>
                                    </p:set>
                                    <p:anim calcmode="lin" valueType="num">
                                      <p:cBhvr additive="base">
                                        <p:cTn id="23" dur="500" fill="hold"/>
                                        <p:tgtEl>
                                          <p:spTgt spid="201736"/>
                                        </p:tgtEl>
                                        <p:attrNameLst>
                                          <p:attrName>ppt_x</p:attrName>
                                        </p:attrNameLst>
                                      </p:cBhvr>
                                      <p:tavLst>
                                        <p:tav tm="0">
                                          <p:val>
                                            <p:strVal val="#ppt_x"/>
                                          </p:val>
                                        </p:tav>
                                        <p:tav tm="100000">
                                          <p:val>
                                            <p:strVal val="#ppt_x"/>
                                          </p:val>
                                        </p:tav>
                                      </p:tavLst>
                                    </p:anim>
                                    <p:anim calcmode="lin" valueType="num">
                                      <p:cBhvr additive="base">
                                        <p:cTn id="24" dur="500" fill="hold"/>
                                        <p:tgtEl>
                                          <p:spTgt spid="20173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201738"/>
                                        </p:tgtEl>
                                        <p:attrNameLst>
                                          <p:attrName>style.visibility</p:attrName>
                                        </p:attrNameLst>
                                      </p:cBhvr>
                                      <p:to>
                                        <p:strVal val="visible"/>
                                      </p:to>
                                    </p:set>
                                    <p:animEffect transition="in" filter="box(in)">
                                      <p:cBhvr>
                                        <p:cTn id="29" dur="500"/>
                                        <p:tgtEl>
                                          <p:spTgt spid="20173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01739"/>
                                        </p:tgtEl>
                                        <p:attrNameLst>
                                          <p:attrName>style.visibility</p:attrName>
                                        </p:attrNameLst>
                                      </p:cBhvr>
                                      <p:to>
                                        <p:strVal val="visible"/>
                                      </p:to>
                                    </p:set>
                                    <p:anim calcmode="lin" valueType="num">
                                      <p:cBhvr additive="base">
                                        <p:cTn id="34" dur="500" fill="hold"/>
                                        <p:tgtEl>
                                          <p:spTgt spid="201739"/>
                                        </p:tgtEl>
                                        <p:attrNameLst>
                                          <p:attrName>ppt_x</p:attrName>
                                        </p:attrNameLst>
                                      </p:cBhvr>
                                      <p:tavLst>
                                        <p:tav tm="0">
                                          <p:val>
                                            <p:strVal val="#ppt_x"/>
                                          </p:val>
                                        </p:tav>
                                        <p:tav tm="100000">
                                          <p:val>
                                            <p:strVal val="#ppt_x"/>
                                          </p:val>
                                        </p:tav>
                                      </p:tavLst>
                                    </p:anim>
                                    <p:anim calcmode="lin" valueType="num">
                                      <p:cBhvr additive="base">
                                        <p:cTn id="35" dur="500" fill="hold"/>
                                        <p:tgtEl>
                                          <p:spTgt spid="20173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01741"/>
                                        </p:tgtEl>
                                        <p:attrNameLst>
                                          <p:attrName>style.visibility</p:attrName>
                                        </p:attrNameLst>
                                      </p:cBhvr>
                                      <p:to>
                                        <p:strVal val="visible"/>
                                      </p:to>
                                    </p:set>
                                    <p:animEffect transition="in" filter="blinds(horizontal)">
                                      <p:cBhvr>
                                        <p:cTn id="40" dur="500"/>
                                        <p:tgtEl>
                                          <p:spTgt spid="201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p:bldP spid="201738" grpId="0"/>
      <p:bldP spid="20174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06850" name="标题 206849"/>
          <p:cNvSpPr>
            <a:spLocks noGrp="1"/>
          </p:cNvSpPr>
          <p:nvPr/>
        </p:nvSpPr>
        <p:spPr>
          <a:xfrm>
            <a:off x="1824673" y="680720"/>
            <a:ext cx="5399087" cy="6477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altLang="zh-CN"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理想介质中的均匀平面波</a:t>
            </a:r>
            <a:endPar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06851" name="对象 206850"/>
          <p:cNvGraphicFramePr/>
          <p:nvPr/>
        </p:nvGraphicFramePr>
        <p:xfrm>
          <a:off x="3152775" y="3236278"/>
          <a:ext cx="2803525" cy="2411412"/>
        </p:xfrm>
        <a:graphic>
          <a:graphicData uri="http://schemas.openxmlformats.org/presentationml/2006/ole">
            <mc:AlternateContent xmlns:mc="http://schemas.openxmlformats.org/markup-compatibility/2006">
              <mc:Choice xmlns:v="urn:schemas-microsoft-com:vml" Requires="v">
                <p:oleObj spid="_x0000_s3165" name="" r:id="rId2" imgW="1422400" imgH="1219200" progId="Equation.DSMT4">
                  <p:embed/>
                </p:oleObj>
              </mc:Choice>
              <mc:Fallback>
                <p:oleObj name="" r:id="rId2" imgW="1422400" imgH="1219200" progId="Equation.DSMT4">
                  <p:embed/>
                  <p:pic>
                    <p:nvPicPr>
                      <p:cNvPr id="0" name="图片 3164"/>
                      <p:cNvPicPr/>
                      <p:nvPr/>
                    </p:nvPicPr>
                    <p:blipFill>
                      <a:blip r:embed="rId3"/>
                      <a:stretch>
                        <a:fillRect/>
                      </a:stretch>
                    </p:blipFill>
                    <p:spPr>
                      <a:xfrm>
                        <a:off x="3152775" y="3236278"/>
                        <a:ext cx="2803525" cy="2411412"/>
                      </a:xfrm>
                      <a:prstGeom prst="rect">
                        <a:avLst/>
                      </a:prstGeom>
                      <a:noFill/>
                      <a:ln w="38100">
                        <a:noFill/>
                        <a:miter/>
                      </a:ln>
                    </p:spPr>
                  </p:pic>
                </p:oleObj>
              </mc:Fallback>
            </mc:AlternateContent>
          </a:graphicData>
        </a:graphic>
      </p:graphicFrame>
      <p:sp>
        <p:nvSpPr>
          <p:cNvPr id="206852" name="矩形 206851"/>
          <p:cNvSpPr/>
          <p:nvPr/>
        </p:nvSpPr>
        <p:spPr>
          <a:xfrm>
            <a:off x="926148" y="1794352"/>
            <a:ext cx="8497887" cy="534035"/>
          </a:xfrm>
          <a:prstGeom prst="rect">
            <a:avLst/>
          </a:prstGeom>
          <a:noFill/>
          <a:ln w="9525">
            <a:noFill/>
          </a:ln>
        </p:spPr>
        <p:txBody>
          <a:bodyPr anchor="ctr">
            <a:spAutoFit/>
          </a:bodyPr>
          <a:p>
            <a:pPr>
              <a:lnSpc>
                <a:spcPct val="120000"/>
              </a:lnSpc>
            </a:pPr>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    1</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 麦克斯韦方程组</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6853" name="文本框 206852"/>
          <p:cNvSpPr txBox="1"/>
          <p:nvPr/>
        </p:nvSpPr>
        <p:spPr>
          <a:xfrm>
            <a:off x="575310" y="1316355"/>
            <a:ext cx="5329238" cy="521970"/>
          </a:xfrm>
          <a:prstGeom prst="rect">
            <a:avLst/>
          </a:prstGeom>
          <a:noFill/>
          <a:ln w="9525">
            <a:noFill/>
          </a:ln>
          <a:extLst>
            <a:ext uri="{909E8E84-426E-40DD-AFC4-6F175D3DCCD1}">
              <a14:hiddenFill xmlns:a14="http://schemas.microsoft.com/office/drawing/2010/main">
                <a:solidFill>
                  <a:srgbClr val="FF0000"/>
                </a:solidFill>
              </a14:hiddenFill>
            </a:ext>
          </a:extLst>
        </p:spPr>
        <p:txBody>
          <a:bodyPr>
            <a:spAutoFit/>
          </a:bodyPr>
          <a:p>
            <a:pPr eaLnBrk="1" hangingPunct="1"/>
            <a:r>
              <a:rPr lang="en-US" altLang="zh-CN" sz="2800" b="1" dirty="0">
                <a:solidFill>
                  <a:schemeClr val="bg2"/>
                </a:solidFill>
                <a:latin typeface="楷体_GB2312" panose="02010609030101010101" pitchFamily="49" charset="-122"/>
                <a:ea typeface="楷体_GB2312" panose="02010609030101010101" pitchFamily="49" charset="-122"/>
              </a:rPr>
              <a:t>6.3.1  </a:t>
            </a:r>
            <a:r>
              <a:rPr lang="zh-CN" altLang="en-US" sz="2800" b="1" dirty="0">
                <a:solidFill>
                  <a:schemeClr val="bg2"/>
                </a:solidFill>
                <a:latin typeface="楷体_GB2312" panose="02010609030101010101" pitchFamily="49" charset="-122"/>
                <a:ea typeface="楷体_GB2312" panose="02010609030101010101" pitchFamily="49" charset="-122"/>
              </a:rPr>
              <a:t>电磁波传播的基本方程</a:t>
            </a:r>
            <a:endParaRPr lang="zh-CN" altLang="en-US" sz="2800" b="1" dirty="0">
              <a:solidFill>
                <a:schemeClr val="bg2"/>
              </a:solidFill>
              <a:latin typeface="楷体_GB2312" panose="02010609030101010101" pitchFamily="49" charset="-122"/>
              <a:ea typeface="楷体_GB2312" panose="02010609030101010101" pitchFamily="49" charset="-122"/>
            </a:endParaRPr>
          </a:p>
        </p:txBody>
      </p:sp>
      <p:sp>
        <p:nvSpPr>
          <p:cNvPr id="206854" name="文本框 206853"/>
          <p:cNvSpPr txBox="1"/>
          <p:nvPr/>
        </p:nvSpPr>
        <p:spPr>
          <a:xfrm>
            <a:off x="465138" y="2362200"/>
            <a:ext cx="7993062" cy="829945"/>
          </a:xfrm>
          <a:prstGeom prst="rect">
            <a:avLst/>
          </a:prstGeom>
          <a:noFill/>
          <a:ln w="9525">
            <a:noFill/>
          </a:ln>
        </p:spPr>
        <p:txBody>
          <a:bodyPr>
            <a:spAutoFit/>
          </a:bodyPr>
          <a:p>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讨论电磁波的传播，理想介质中是无源区，</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J</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ρ</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，麦克斯韦方程为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6853"/>
                                        </p:tgtEl>
                                        <p:attrNameLst>
                                          <p:attrName>style.visibility</p:attrName>
                                        </p:attrNameLst>
                                      </p:cBhvr>
                                      <p:to>
                                        <p:strVal val="visible"/>
                                      </p:to>
                                    </p:set>
                                    <p:animEffect transition="in" filter="blinds(horizontal)">
                                      <p:cBhvr>
                                        <p:cTn id="7" dur="500"/>
                                        <p:tgtEl>
                                          <p:spTgt spid="20685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6852"/>
                                        </p:tgtEl>
                                        <p:attrNameLst>
                                          <p:attrName>style.visibility</p:attrName>
                                        </p:attrNameLst>
                                      </p:cBhvr>
                                      <p:to>
                                        <p:strVal val="visible"/>
                                      </p:to>
                                    </p:set>
                                    <p:animEffect transition="in" filter="box(in)">
                                      <p:cBhvr>
                                        <p:cTn id="12" dur="500"/>
                                        <p:tgtEl>
                                          <p:spTgt spid="20685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6854"/>
                                        </p:tgtEl>
                                        <p:attrNameLst>
                                          <p:attrName>style.visibility</p:attrName>
                                        </p:attrNameLst>
                                      </p:cBhvr>
                                      <p:to>
                                        <p:strVal val="visible"/>
                                      </p:to>
                                    </p:set>
                                    <p:animEffect transition="in" filter="blinds(horizontal)">
                                      <p:cBhvr>
                                        <p:cTn id="17" dur="500"/>
                                        <p:tgtEl>
                                          <p:spTgt spid="20685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06851"/>
                                        </p:tgtEl>
                                        <p:attrNameLst>
                                          <p:attrName>style.visibility</p:attrName>
                                        </p:attrNameLst>
                                      </p:cBhvr>
                                      <p:to>
                                        <p:strVal val="visible"/>
                                      </p:to>
                                    </p:set>
                                    <p:anim calcmode="lin" valueType="num">
                                      <p:cBhvr additive="base">
                                        <p:cTn id="22" dur="500" fill="hold"/>
                                        <p:tgtEl>
                                          <p:spTgt spid="206851"/>
                                        </p:tgtEl>
                                        <p:attrNameLst>
                                          <p:attrName>ppt_x</p:attrName>
                                        </p:attrNameLst>
                                      </p:cBhvr>
                                      <p:tavLst>
                                        <p:tav tm="0">
                                          <p:val>
                                            <p:strVal val="#ppt_x"/>
                                          </p:val>
                                        </p:tav>
                                        <p:tav tm="100000">
                                          <p:val>
                                            <p:strVal val="#ppt_x"/>
                                          </p:val>
                                        </p:tav>
                                      </p:tavLst>
                                    </p:anim>
                                    <p:anim calcmode="lin" valueType="num">
                                      <p:cBhvr additive="base">
                                        <p:cTn id="23" dur="500" fill="hold"/>
                                        <p:tgtEl>
                                          <p:spTgt spid="2068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P spid="206853" grpId="0" bldLvl="0" animBg="1"/>
      <p:bldP spid="20685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07875" name="对象 207874"/>
          <p:cNvGraphicFramePr/>
          <p:nvPr/>
        </p:nvGraphicFramePr>
        <p:xfrm>
          <a:off x="1706563" y="4958080"/>
          <a:ext cx="5299075" cy="882650"/>
        </p:xfrm>
        <a:graphic>
          <a:graphicData uri="http://schemas.openxmlformats.org/presentationml/2006/ole">
            <mc:AlternateContent xmlns:mc="http://schemas.openxmlformats.org/markup-compatibility/2006">
              <mc:Choice xmlns:v="urn:schemas-microsoft-com:vml" Requires="v">
                <p:oleObj spid="_x0000_s3152" name="" r:id="rId2" imgW="2590800" imgH="419100" progId="Equation.DSMT4">
                  <p:embed/>
                </p:oleObj>
              </mc:Choice>
              <mc:Fallback>
                <p:oleObj name="" r:id="rId2" imgW="2590800" imgH="419100" progId="Equation.DSMT4">
                  <p:embed/>
                  <p:pic>
                    <p:nvPicPr>
                      <p:cNvPr id="0" name="图片 3151"/>
                      <p:cNvPicPr/>
                      <p:nvPr/>
                    </p:nvPicPr>
                    <p:blipFill>
                      <a:blip r:embed="rId3"/>
                      <a:stretch>
                        <a:fillRect/>
                      </a:stretch>
                    </p:blipFill>
                    <p:spPr>
                      <a:xfrm>
                        <a:off x="1706563" y="4958080"/>
                        <a:ext cx="5299075" cy="882650"/>
                      </a:xfrm>
                      <a:prstGeom prst="rect">
                        <a:avLst/>
                      </a:prstGeom>
                      <a:noFill/>
                      <a:ln w="38100">
                        <a:noFill/>
                        <a:miter/>
                      </a:ln>
                    </p:spPr>
                  </p:pic>
                </p:oleObj>
              </mc:Fallback>
            </mc:AlternateContent>
          </a:graphicData>
        </a:graphic>
      </p:graphicFrame>
      <p:sp>
        <p:nvSpPr>
          <p:cNvPr id="207876" name="矩形 207875"/>
          <p:cNvSpPr/>
          <p:nvPr/>
        </p:nvSpPr>
        <p:spPr>
          <a:xfrm>
            <a:off x="179388" y="2983707"/>
            <a:ext cx="3384550" cy="534035"/>
          </a:xfrm>
          <a:prstGeom prst="rect">
            <a:avLst/>
          </a:prstGeom>
          <a:noFill/>
          <a:ln w="9525">
            <a:noFill/>
          </a:ln>
        </p:spPr>
        <p:txBody>
          <a:bodyPr anchor="ctr">
            <a:spAutoFit/>
          </a:bodyPr>
          <a:p>
            <a:pPr indent="533400" eaLnBrk="1" hangingPunct="1">
              <a:lnSpc>
                <a:spcPct val="120000"/>
              </a:lnSpc>
            </a:pPr>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．波动方程</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07877" name="对象 207876"/>
          <p:cNvGraphicFramePr/>
          <p:nvPr/>
        </p:nvGraphicFramePr>
        <p:xfrm>
          <a:off x="3168650" y="925830"/>
          <a:ext cx="2713038" cy="1887538"/>
        </p:xfrm>
        <a:graphic>
          <a:graphicData uri="http://schemas.openxmlformats.org/presentationml/2006/ole">
            <mc:AlternateContent xmlns:mc="http://schemas.openxmlformats.org/markup-compatibility/2006">
              <mc:Choice xmlns:v="urn:schemas-microsoft-com:vml" Requires="v">
                <p:oleObj spid="_x0000_s3080" name="" r:id="rId4" imgW="1346200" imgH="939800" progId="Equation.DSMT4">
                  <p:embed/>
                </p:oleObj>
              </mc:Choice>
              <mc:Fallback>
                <p:oleObj name="" r:id="rId4" imgW="1346200" imgH="939800" progId="Equation.DSMT4">
                  <p:embed/>
                  <p:pic>
                    <p:nvPicPr>
                      <p:cNvPr id="0" name="图片 3079"/>
                      <p:cNvPicPr/>
                      <p:nvPr/>
                    </p:nvPicPr>
                    <p:blipFill>
                      <a:blip r:embed="rId5"/>
                      <a:stretch>
                        <a:fillRect/>
                      </a:stretch>
                    </p:blipFill>
                    <p:spPr>
                      <a:xfrm>
                        <a:off x="3168650" y="925830"/>
                        <a:ext cx="2713038" cy="1887538"/>
                      </a:xfrm>
                      <a:prstGeom prst="rect">
                        <a:avLst/>
                      </a:prstGeom>
                      <a:noFill/>
                      <a:ln w="38100">
                        <a:noFill/>
                        <a:miter/>
                      </a:ln>
                    </p:spPr>
                  </p:pic>
                </p:oleObj>
              </mc:Fallback>
            </mc:AlternateContent>
          </a:graphicData>
        </a:graphic>
      </p:graphicFrame>
      <p:sp>
        <p:nvSpPr>
          <p:cNvPr id="207878" name="矩形 207877"/>
          <p:cNvSpPr/>
          <p:nvPr/>
        </p:nvSpPr>
        <p:spPr>
          <a:xfrm>
            <a:off x="740410" y="486886"/>
            <a:ext cx="170688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复数形式为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07879" name="对象 207878"/>
          <p:cNvGraphicFramePr/>
          <p:nvPr/>
        </p:nvGraphicFramePr>
        <p:xfrm>
          <a:off x="3011488" y="3452178"/>
          <a:ext cx="2401887" cy="1477962"/>
        </p:xfrm>
        <a:graphic>
          <a:graphicData uri="http://schemas.openxmlformats.org/presentationml/2006/ole">
            <mc:AlternateContent xmlns:mc="http://schemas.openxmlformats.org/markup-compatibility/2006">
              <mc:Choice xmlns:v="urn:schemas-microsoft-com:vml" Requires="v">
                <p:oleObj spid="_x0000_s3203" name="" r:id="rId6" imgW="1320165" imgH="812165" progId="Equation.DSMT4">
                  <p:embed/>
                </p:oleObj>
              </mc:Choice>
              <mc:Fallback>
                <p:oleObj name="" r:id="rId6" imgW="1320165" imgH="812165" progId="Equation.DSMT4">
                  <p:embed/>
                  <p:pic>
                    <p:nvPicPr>
                      <p:cNvPr id="0" name="图片 3202"/>
                      <p:cNvPicPr/>
                      <p:nvPr/>
                    </p:nvPicPr>
                    <p:blipFill>
                      <a:blip r:embed="rId7"/>
                      <a:stretch>
                        <a:fillRect/>
                      </a:stretch>
                    </p:blipFill>
                    <p:spPr>
                      <a:xfrm>
                        <a:off x="3011488" y="3452178"/>
                        <a:ext cx="2401887" cy="1477962"/>
                      </a:xfrm>
                      <a:prstGeom prst="rect">
                        <a:avLst/>
                      </a:prstGeom>
                      <a:noFill/>
                      <a:ln w="38100">
                        <a:miter/>
                      </a:ln>
                    </p:spPr>
                  </p:pic>
                </p:oleObj>
              </mc:Fallback>
            </mc:AlternateContent>
          </a:graphicData>
        </a:graphic>
      </p:graphicFrame>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7877"/>
                                        </p:tgtEl>
                                        <p:attrNameLst>
                                          <p:attrName>style.visibility</p:attrName>
                                        </p:attrNameLst>
                                      </p:cBhvr>
                                      <p:to>
                                        <p:strVal val="visible"/>
                                      </p:to>
                                    </p:set>
                                    <p:anim calcmode="lin" valueType="num">
                                      <p:cBhvr additive="base">
                                        <p:cTn id="7" dur="500" fill="hold"/>
                                        <p:tgtEl>
                                          <p:spTgt spid="207877"/>
                                        </p:tgtEl>
                                        <p:attrNameLst>
                                          <p:attrName>ppt_x</p:attrName>
                                        </p:attrNameLst>
                                      </p:cBhvr>
                                      <p:tavLst>
                                        <p:tav tm="0">
                                          <p:val>
                                            <p:strVal val="#ppt_x"/>
                                          </p:val>
                                        </p:tav>
                                        <p:tav tm="100000">
                                          <p:val>
                                            <p:strVal val="#ppt_x"/>
                                          </p:val>
                                        </p:tav>
                                      </p:tavLst>
                                    </p:anim>
                                    <p:anim calcmode="lin" valueType="num">
                                      <p:cBhvr additive="base">
                                        <p:cTn id="8" dur="500" fill="hold"/>
                                        <p:tgtEl>
                                          <p:spTgt spid="2078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07876"/>
                                        </p:tgtEl>
                                        <p:attrNameLst>
                                          <p:attrName>style.visibility</p:attrName>
                                        </p:attrNameLst>
                                      </p:cBhvr>
                                      <p:to>
                                        <p:strVal val="visible"/>
                                      </p:to>
                                    </p:set>
                                    <p:animEffect transition="in" filter="blinds(horizontal)">
                                      <p:cBhvr>
                                        <p:cTn id="13" dur="500"/>
                                        <p:tgtEl>
                                          <p:spTgt spid="20787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7879"/>
                                        </p:tgtEl>
                                        <p:attrNameLst>
                                          <p:attrName>style.visibility</p:attrName>
                                        </p:attrNameLst>
                                      </p:cBhvr>
                                      <p:to>
                                        <p:strVal val="visible"/>
                                      </p:to>
                                    </p:set>
                                    <p:anim calcmode="lin" valueType="num">
                                      <p:cBhvr additive="base">
                                        <p:cTn id="18" dur="500" fill="hold"/>
                                        <p:tgtEl>
                                          <p:spTgt spid="207879"/>
                                        </p:tgtEl>
                                        <p:attrNameLst>
                                          <p:attrName>ppt_x</p:attrName>
                                        </p:attrNameLst>
                                      </p:cBhvr>
                                      <p:tavLst>
                                        <p:tav tm="0">
                                          <p:val>
                                            <p:strVal val="#ppt_x"/>
                                          </p:val>
                                        </p:tav>
                                        <p:tav tm="100000">
                                          <p:val>
                                            <p:strVal val="#ppt_x"/>
                                          </p:val>
                                        </p:tav>
                                      </p:tavLst>
                                    </p:anim>
                                    <p:anim calcmode="lin" valueType="num">
                                      <p:cBhvr additive="base">
                                        <p:cTn id="19" dur="500" fill="hold"/>
                                        <p:tgtEl>
                                          <p:spTgt spid="20787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07875"/>
                                        </p:tgtEl>
                                        <p:attrNameLst>
                                          <p:attrName>style.visibility</p:attrName>
                                        </p:attrNameLst>
                                      </p:cBhvr>
                                      <p:to>
                                        <p:strVal val="visible"/>
                                      </p:to>
                                    </p:set>
                                    <p:anim calcmode="lin" valueType="num">
                                      <p:cBhvr additive="base">
                                        <p:cTn id="24" dur="500" fill="hold"/>
                                        <p:tgtEl>
                                          <p:spTgt spid="207875"/>
                                        </p:tgtEl>
                                        <p:attrNameLst>
                                          <p:attrName>ppt_x</p:attrName>
                                        </p:attrNameLst>
                                      </p:cBhvr>
                                      <p:tavLst>
                                        <p:tav tm="0">
                                          <p:val>
                                            <p:strVal val="#ppt_x"/>
                                          </p:val>
                                        </p:tav>
                                        <p:tav tm="100000">
                                          <p:val>
                                            <p:strVal val="#ppt_x"/>
                                          </p:val>
                                        </p:tav>
                                      </p:tavLst>
                                    </p:anim>
                                    <p:anim calcmode="lin" valueType="num">
                                      <p:cBhvr additive="base">
                                        <p:cTn id="25" dur="500" fill="hold"/>
                                        <p:tgtEl>
                                          <p:spTgt spid="2078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08900" name="对象 208899"/>
          <p:cNvGraphicFramePr/>
          <p:nvPr/>
        </p:nvGraphicFramePr>
        <p:xfrm>
          <a:off x="3054350" y="1425575"/>
          <a:ext cx="3086100" cy="820738"/>
        </p:xfrm>
        <a:graphic>
          <a:graphicData uri="http://schemas.openxmlformats.org/presentationml/2006/ole">
            <mc:AlternateContent xmlns:mc="http://schemas.openxmlformats.org/markup-compatibility/2006">
              <mc:Choice xmlns:v="urn:schemas-microsoft-com:vml" Requires="v">
                <p:oleObj spid="_x0000_s3160" name="" r:id="rId2" imgW="1574800" imgH="419100" progId="Equation.DSMT4">
                  <p:embed/>
                </p:oleObj>
              </mc:Choice>
              <mc:Fallback>
                <p:oleObj name="" r:id="rId2" imgW="1574800" imgH="419100" progId="Equation.DSMT4">
                  <p:embed/>
                  <p:pic>
                    <p:nvPicPr>
                      <p:cNvPr id="0" name="图片 3159"/>
                      <p:cNvPicPr/>
                      <p:nvPr/>
                    </p:nvPicPr>
                    <p:blipFill>
                      <a:blip r:embed="rId3"/>
                      <a:stretch>
                        <a:fillRect/>
                      </a:stretch>
                    </p:blipFill>
                    <p:spPr>
                      <a:xfrm>
                        <a:off x="3054350" y="1425575"/>
                        <a:ext cx="3086100" cy="820738"/>
                      </a:xfrm>
                      <a:prstGeom prst="rect">
                        <a:avLst/>
                      </a:prstGeom>
                      <a:noFill/>
                      <a:ln w="38100">
                        <a:noFill/>
                        <a:miter/>
                      </a:ln>
                    </p:spPr>
                  </p:pic>
                </p:oleObj>
              </mc:Fallback>
            </mc:AlternateContent>
          </a:graphicData>
        </a:graphic>
      </p:graphicFrame>
      <p:sp>
        <p:nvSpPr>
          <p:cNvPr id="208909" name="矩形 208908"/>
          <p:cNvSpPr/>
          <p:nvPr/>
        </p:nvSpPr>
        <p:spPr>
          <a:xfrm>
            <a:off x="539750" y="5264627"/>
            <a:ext cx="6624638" cy="534035"/>
          </a:xfrm>
          <a:prstGeom prst="rect">
            <a:avLst/>
          </a:prstGeom>
          <a:noFill/>
          <a:ln w="9525">
            <a:noFill/>
          </a:ln>
        </p:spPr>
        <p:txBody>
          <a:bodyPr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                            ，</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称为波数。</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08899" name="对象 208898"/>
          <p:cNvGraphicFramePr/>
          <p:nvPr/>
        </p:nvGraphicFramePr>
        <p:xfrm>
          <a:off x="5783263" y="1425575"/>
          <a:ext cx="1079500" cy="790575"/>
        </p:xfrm>
        <a:graphic>
          <a:graphicData uri="http://schemas.openxmlformats.org/presentationml/2006/ole">
            <mc:AlternateContent xmlns:mc="http://schemas.openxmlformats.org/markup-compatibility/2006">
              <mc:Choice xmlns:v="urn:schemas-microsoft-com:vml" Requires="v">
                <p:oleObj spid="_x0000_s3077" name="" r:id="rId4" imgW="533400" imgH="393700" progId="Equation.DSMT4">
                  <p:embed/>
                </p:oleObj>
              </mc:Choice>
              <mc:Fallback>
                <p:oleObj name="" r:id="rId4" imgW="533400" imgH="393700" progId="Equation.DSMT4">
                  <p:embed/>
                  <p:pic>
                    <p:nvPicPr>
                      <p:cNvPr id="0" name="图片 3076"/>
                      <p:cNvPicPr/>
                      <p:nvPr/>
                    </p:nvPicPr>
                    <p:blipFill>
                      <a:blip r:embed="rId5"/>
                      <a:stretch>
                        <a:fillRect/>
                      </a:stretch>
                    </p:blipFill>
                    <p:spPr>
                      <a:xfrm>
                        <a:off x="5783263" y="1425575"/>
                        <a:ext cx="1079500" cy="790575"/>
                      </a:xfrm>
                      <a:prstGeom prst="rect">
                        <a:avLst/>
                      </a:prstGeom>
                      <a:noFill/>
                      <a:ln w="38100">
                        <a:noFill/>
                        <a:miter/>
                      </a:ln>
                    </p:spPr>
                  </p:pic>
                </p:oleObj>
              </mc:Fallback>
            </mc:AlternateContent>
          </a:graphicData>
        </a:graphic>
      </p:graphicFrame>
      <p:graphicFrame>
        <p:nvGraphicFramePr>
          <p:cNvPr id="208901" name="对象 208900"/>
          <p:cNvGraphicFramePr/>
          <p:nvPr/>
        </p:nvGraphicFramePr>
        <p:xfrm>
          <a:off x="3046413" y="2433003"/>
          <a:ext cx="3157537" cy="835025"/>
        </p:xfrm>
        <a:graphic>
          <a:graphicData uri="http://schemas.openxmlformats.org/presentationml/2006/ole">
            <mc:AlternateContent xmlns:mc="http://schemas.openxmlformats.org/markup-compatibility/2006">
              <mc:Choice xmlns:v="urn:schemas-microsoft-com:vml" Requires="v">
                <p:oleObj spid="_x0000_s3220" name="" r:id="rId6" imgW="1587500" imgH="419100" progId="Equation.DSMT4">
                  <p:embed/>
                </p:oleObj>
              </mc:Choice>
              <mc:Fallback>
                <p:oleObj name="" r:id="rId6" imgW="1587500" imgH="419100" progId="Equation.DSMT4">
                  <p:embed/>
                  <p:pic>
                    <p:nvPicPr>
                      <p:cNvPr id="0" name="图片 3219"/>
                      <p:cNvPicPr/>
                      <p:nvPr/>
                    </p:nvPicPr>
                    <p:blipFill>
                      <a:blip r:embed="rId7"/>
                      <a:stretch>
                        <a:fillRect/>
                      </a:stretch>
                    </p:blipFill>
                    <p:spPr>
                      <a:xfrm>
                        <a:off x="3046413" y="2433003"/>
                        <a:ext cx="3157537" cy="835025"/>
                      </a:xfrm>
                      <a:prstGeom prst="rect">
                        <a:avLst/>
                      </a:prstGeom>
                      <a:noFill/>
                      <a:ln w="38100">
                        <a:noFill/>
                        <a:miter/>
                      </a:ln>
                    </p:spPr>
                  </p:pic>
                </p:oleObj>
              </mc:Fallback>
            </mc:AlternateContent>
          </a:graphicData>
        </a:graphic>
      </p:graphicFrame>
      <p:graphicFrame>
        <p:nvGraphicFramePr>
          <p:cNvPr id="208902" name="对象 208901"/>
          <p:cNvGraphicFramePr/>
          <p:nvPr/>
        </p:nvGraphicFramePr>
        <p:xfrm>
          <a:off x="3201988" y="4034790"/>
          <a:ext cx="2593975" cy="919163"/>
        </p:xfrm>
        <a:graphic>
          <a:graphicData uri="http://schemas.openxmlformats.org/presentationml/2006/ole">
            <mc:AlternateContent xmlns:mc="http://schemas.openxmlformats.org/markup-compatibility/2006">
              <mc:Choice xmlns:v="urn:schemas-microsoft-com:vml" Requires="v">
                <p:oleObj spid="_x0000_s3200" name="" r:id="rId8" imgW="1308100" imgH="457200" progId="Equation.DSMT4">
                  <p:embed/>
                </p:oleObj>
              </mc:Choice>
              <mc:Fallback>
                <p:oleObj name="" r:id="rId8" imgW="1308100" imgH="457200" progId="Equation.DSMT4">
                  <p:embed/>
                  <p:pic>
                    <p:nvPicPr>
                      <p:cNvPr id="0" name="图片 3199"/>
                      <p:cNvPicPr/>
                      <p:nvPr/>
                    </p:nvPicPr>
                    <p:blipFill>
                      <a:blip r:embed="rId9"/>
                      <a:stretch>
                        <a:fillRect/>
                      </a:stretch>
                    </p:blipFill>
                    <p:spPr>
                      <a:xfrm>
                        <a:off x="3201988" y="4034790"/>
                        <a:ext cx="2593975" cy="919163"/>
                      </a:xfrm>
                      <a:prstGeom prst="rect">
                        <a:avLst/>
                      </a:prstGeom>
                      <a:noFill/>
                      <a:ln w="38100">
                        <a:noFill/>
                        <a:miter/>
                      </a:ln>
                    </p:spPr>
                  </p:pic>
                </p:oleObj>
              </mc:Fallback>
            </mc:AlternateContent>
          </a:graphicData>
        </a:graphic>
      </p:graphicFrame>
      <p:graphicFrame>
        <p:nvGraphicFramePr>
          <p:cNvPr id="208903" name="对象 208902"/>
          <p:cNvGraphicFramePr/>
          <p:nvPr/>
        </p:nvGraphicFramePr>
        <p:xfrm>
          <a:off x="1476375" y="5085715"/>
          <a:ext cx="2160588" cy="887413"/>
        </p:xfrm>
        <a:graphic>
          <a:graphicData uri="http://schemas.openxmlformats.org/presentationml/2006/ole">
            <mc:AlternateContent xmlns:mc="http://schemas.openxmlformats.org/markup-compatibility/2006">
              <mc:Choice xmlns:v="urn:schemas-microsoft-com:vml" Requires="v">
                <p:oleObj spid="_x0000_s3193" name="" r:id="rId10" imgW="1028700" imgH="419100" progId="Equation.DSMT4">
                  <p:embed/>
                </p:oleObj>
              </mc:Choice>
              <mc:Fallback>
                <p:oleObj name="" r:id="rId10" imgW="1028700" imgH="419100" progId="Equation.DSMT4">
                  <p:embed/>
                  <p:pic>
                    <p:nvPicPr>
                      <p:cNvPr id="0" name="图片 3192"/>
                      <p:cNvPicPr/>
                      <p:nvPr/>
                    </p:nvPicPr>
                    <p:blipFill>
                      <a:blip r:embed="rId11"/>
                      <a:stretch>
                        <a:fillRect/>
                      </a:stretch>
                    </p:blipFill>
                    <p:spPr>
                      <a:xfrm>
                        <a:off x="1476375" y="5085715"/>
                        <a:ext cx="2160588" cy="887413"/>
                      </a:xfrm>
                      <a:prstGeom prst="rect">
                        <a:avLst/>
                      </a:prstGeom>
                      <a:noFill/>
                      <a:ln w="38100">
                        <a:noFill/>
                        <a:miter/>
                      </a:ln>
                    </p:spPr>
                  </p:pic>
                </p:oleObj>
              </mc:Fallback>
            </mc:AlternateContent>
          </a:graphicData>
        </a:graphic>
      </p:graphicFrame>
      <p:sp>
        <p:nvSpPr>
          <p:cNvPr id="208906" name="矩形 208905"/>
          <p:cNvSpPr/>
          <p:nvPr/>
        </p:nvSpPr>
        <p:spPr>
          <a:xfrm>
            <a:off x="442913" y="1576229"/>
            <a:ext cx="2011680" cy="534035"/>
          </a:xfrm>
          <a:prstGeom prst="rect">
            <a:avLst/>
          </a:prstGeom>
          <a:noFill/>
          <a:ln w="9525">
            <a:noFill/>
          </a:ln>
        </p:spPr>
        <p:txBody>
          <a:bodyPr wrap="none"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上式可以写为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08907" name="矩形 208906"/>
          <p:cNvSpPr/>
          <p:nvPr/>
        </p:nvSpPr>
        <p:spPr>
          <a:xfrm>
            <a:off x="-107950" y="2541429"/>
            <a:ext cx="2545080" cy="534035"/>
          </a:xfrm>
          <a:prstGeom prst="rect">
            <a:avLst/>
          </a:prstGeom>
          <a:noFill/>
          <a:ln w="9525">
            <a:noFill/>
          </a:ln>
        </p:spPr>
        <p:txBody>
          <a:bodyPr wrap="none" anchor="ctr">
            <a:spAutoFit/>
          </a:bodyPr>
          <a:p>
            <a:pPr indent="533400"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同理可以导出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08908" name="矩形 208907"/>
          <p:cNvSpPr/>
          <p:nvPr/>
        </p:nvSpPr>
        <p:spPr>
          <a:xfrm>
            <a:off x="468313" y="3332004"/>
            <a:ext cx="8353425" cy="534035"/>
          </a:xfrm>
          <a:prstGeom prst="rect">
            <a:avLst/>
          </a:prstGeom>
          <a:noFill/>
          <a:ln w="9525">
            <a:noFill/>
          </a:ln>
        </p:spPr>
        <p:txBody>
          <a:bodyPr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这就是研究电磁波传播的波动方程，复数形式为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08912" name="对象 208911"/>
          <p:cNvGraphicFramePr/>
          <p:nvPr/>
        </p:nvGraphicFramePr>
        <p:xfrm>
          <a:off x="1675765" y="518795"/>
          <a:ext cx="5040313" cy="882650"/>
        </p:xfrm>
        <a:graphic>
          <a:graphicData uri="http://schemas.openxmlformats.org/presentationml/2006/ole">
            <mc:AlternateContent xmlns:mc="http://schemas.openxmlformats.org/markup-compatibility/2006">
              <mc:Choice xmlns:v="urn:schemas-microsoft-com:vml" Requires="v">
                <p:oleObj spid="_x0000_s3129" name="" r:id="rId12" imgW="2463800" imgH="419100" progId="Equation.DSMT4">
                  <p:embed/>
                </p:oleObj>
              </mc:Choice>
              <mc:Fallback>
                <p:oleObj name="" r:id="rId12" imgW="2463800" imgH="419100" progId="Equation.DSMT4">
                  <p:embed/>
                  <p:pic>
                    <p:nvPicPr>
                      <p:cNvPr id="0" name="图片 3128"/>
                      <p:cNvPicPr/>
                      <p:nvPr/>
                    </p:nvPicPr>
                    <p:blipFill>
                      <a:blip r:embed="rId13"/>
                      <a:stretch>
                        <a:fillRect/>
                      </a:stretch>
                    </p:blipFill>
                    <p:spPr>
                      <a:xfrm>
                        <a:off x="1675765" y="518795"/>
                        <a:ext cx="5040313" cy="882650"/>
                      </a:xfrm>
                      <a:prstGeom prst="rect">
                        <a:avLst/>
                      </a:prstGeom>
                      <a:noFill/>
                      <a:ln w="38100">
                        <a:noFill/>
                        <a:miter/>
                      </a:ln>
                    </p:spPr>
                  </p:pic>
                </p:oleObj>
              </mc:Fallback>
            </mc:AlternateContent>
          </a:graphicData>
        </a:graphic>
      </p:graphicFrame>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8900"/>
                                        </p:tgtEl>
                                        <p:attrNameLst>
                                          <p:attrName>style.visibility</p:attrName>
                                        </p:attrNameLst>
                                      </p:cBhvr>
                                      <p:to>
                                        <p:strVal val="visible"/>
                                      </p:to>
                                    </p:set>
                                    <p:anim calcmode="lin" valueType="num">
                                      <p:cBhvr additive="base">
                                        <p:cTn id="7" dur="500" fill="hold"/>
                                        <p:tgtEl>
                                          <p:spTgt spid="208900"/>
                                        </p:tgtEl>
                                        <p:attrNameLst>
                                          <p:attrName>ppt_x</p:attrName>
                                        </p:attrNameLst>
                                      </p:cBhvr>
                                      <p:tavLst>
                                        <p:tav tm="0">
                                          <p:val>
                                            <p:strVal val="#ppt_x"/>
                                          </p:val>
                                        </p:tav>
                                        <p:tav tm="100000">
                                          <p:val>
                                            <p:strVal val="#ppt_x"/>
                                          </p:val>
                                        </p:tav>
                                      </p:tavLst>
                                    </p:anim>
                                    <p:anim calcmode="lin" valueType="num">
                                      <p:cBhvr additive="base">
                                        <p:cTn id="8" dur="500" fill="hold"/>
                                        <p:tgtEl>
                                          <p:spTgt spid="208900"/>
                                        </p:tgtEl>
                                        <p:attrNameLst>
                                          <p:attrName>ppt_y</p:attrName>
                                        </p:attrNameLst>
                                      </p:cBhvr>
                                      <p:tavLst>
                                        <p:tav tm="0">
                                          <p:val>
                                            <p:strVal val="1+#ppt_h/2"/>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208899"/>
                                        </p:tgtEl>
                                        <p:attrNameLst>
                                          <p:attrName>style.visibility</p:attrName>
                                        </p:attrNameLst>
                                      </p:cBhvr>
                                      <p:to>
                                        <p:strVal val="visible"/>
                                      </p:to>
                                    </p:set>
                                    <p:animEffect transition="in" filter="blinds(horizontal)">
                                      <p:cBhvr>
                                        <p:cTn id="11" dur="500"/>
                                        <p:tgtEl>
                                          <p:spTgt spid="20889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08907"/>
                                        </p:tgtEl>
                                        <p:attrNameLst>
                                          <p:attrName>style.visibility</p:attrName>
                                        </p:attrNameLst>
                                      </p:cBhvr>
                                      <p:to>
                                        <p:strVal val="visible"/>
                                      </p:to>
                                    </p:set>
                                    <p:animEffect transition="in" filter="blinds(horizontal)">
                                      <p:cBhvr>
                                        <p:cTn id="16" dur="500"/>
                                        <p:tgtEl>
                                          <p:spTgt spid="20890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8901"/>
                                        </p:tgtEl>
                                        <p:attrNameLst>
                                          <p:attrName>style.visibility</p:attrName>
                                        </p:attrNameLst>
                                      </p:cBhvr>
                                      <p:to>
                                        <p:strVal val="visible"/>
                                      </p:to>
                                    </p:set>
                                    <p:anim calcmode="lin" valueType="num">
                                      <p:cBhvr additive="base">
                                        <p:cTn id="21" dur="500" fill="hold"/>
                                        <p:tgtEl>
                                          <p:spTgt spid="208901"/>
                                        </p:tgtEl>
                                        <p:attrNameLst>
                                          <p:attrName>ppt_x</p:attrName>
                                        </p:attrNameLst>
                                      </p:cBhvr>
                                      <p:tavLst>
                                        <p:tav tm="0">
                                          <p:val>
                                            <p:strVal val="#ppt_x"/>
                                          </p:val>
                                        </p:tav>
                                        <p:tav tm="100000">
                                          <p:val>
                                            <p:strVal val="#ppt_x"/>
                                          </p:val>
                                        </p:tav>
                                      </p:tavLst>
                                    </p:anim>
                                    <p:anim calcmode="lin" valueType="num">
                                      <p:cBhvr additive="base">
                                        <p:cTn id="22" dur="500" fill="hold"/>
                                        <p:tgtEl>
                                          <p:spTgt spid="20890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8908"/>
                                        </p:tgtEl>
                                        <p:attrNameLst>
                                          <p:attrName>style.visibility</p:attrName>
                                        </p:attrNameLst>
                                      </p:cBhvr>
                                      <p:to>
                                        <p:strVal val="visible"/>
                                      </p:to>
                                    </p:set>
                                    <p:animEffect transition="in" filter="box(in)">
                                      <p:cBhvr>
                                        <p:cTn id="27" dur="500"/>
                                        <p:tgtEl>
                                          <p:spTgt spid="20890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8902"/>
                                        </p:tgtEl>
                                        <p:attrNameLst>
                                          <p:attrName>style.visibility</p:attrName>
                                        </p:attrNameLst>
                                      </p:cBhvr>
                                      <p:to>
                                        <p:strVal val="visible"/>
                                      </p:to>
                                    </p:set>
                                    <p:anim calcmode="lin" valueType="num">
                                      <p:cBhvr additive="base">
                                        <p:cTn id="32" dur="500" fill="hold"/>
                                        <p:tgtEl>
                                          <p:spTgt spid="208902"/>
                                        </p:tgtEl>
                                        <p:attrNameLst>
                                          <p:attrName>ppt_x</p:attrName>
                                        </p:attrNameLst>
                                      </p:cBhvr>
                                      <p:tavLst>
                                        <p:tav tm="0">
                                          <p:val>
                                            <p:strVal val="#ppt_x"/>
                                          </p:val>
                                        </p:tav>
                                        <p:tav tm="100000">
                                          <p:val>
                                            <p:strVal val="#ppt_x"/>
                                          </p:val>
                                        </p:tav>
                                      </p:tavLst>
                                    </p:anim>
                                    <p:anim calcmode="lin" valueType="num">
                                      <p:cBhvr additive="base">
                                        <p:cTn id="33" dur="500" fill="hold"/>
                                        <p:tgtEl>
                                          <p:spTgt spid="20890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08909"/>
                                        </p:tgtEl>
                                        <p:attrNameLst>
                                          <p:attrName>style.visibility</p:attrName>
                                        </p:attrNameLst>
                                      </p:cBhvr>
                                      <p:to>
                                        <p:strVal val="visible"/>
                                      </p:to>
                                    </p:set>
                                    <p:animEffect transition="in" filter="blinds(horizontal)">
                                      <p:cBhvr>
                                        <p:cTn id="38" dur="500"/>
                                        <p:tgtEl>
                                          <p:spTgt spid="208909"/>
                                        </p:tgtEl>
                                      </p:cBhvr>
                                    </p:animEffect>
                                  </p:childTnLst>
                                </p:cTn>
                              </p:par>
                              <p:par>
                                <p:cTn id="39" presetID="2" presetClass="entr" presetSubtype="4" fill="hold" nodeType="withEffect">
                                  <p:stCondLst>
                                    <p:cond delay="0"/>
                                  </p:stCondLst>
                                  <p:childTnLst>
                                    <p:set>
                                      <p:cBhvr>
                                        <p:cTn id="40" dur="1" fill="hold">
                                          <p:stCondLst>
                                            <p:cond delay="0"/>
                                          </p:stCondLst>
                                        </p:cTn>
                                        <p:tgtEl>
                                          <p:spTgt spid="208903"/>
                                        </p:tgtEl>
                                        <p:attrNameLst>
                                          <p:attrName>style.visibility</p:attrName>
                                        </p:attrNameLst>
                                      </p:cBhvr>
                                      <p:to>
                                        <p:strVal val="visible"/>
                                      </p:to>
                                    </p:set>
                                    <p:anim calcmode="lin" valueType="num">
                                      <p:cBhvr additive="base">
                                        <p:cTn id="41" dur="500" fill="hold"/>
                                        <p:tgtEl>
                                          <p:spTgt spid="208903"/>
                                        </p:tgtEl>
                                        <p:attrNameLst>
                                          <p:attrName>ppt_x</p:attrName>
                                        </p:attrNameLst>
                                      </p:cBhvr>
                                      <p:tavLst>
                                        <p:tav tm="0">
                                          <p:val>
                                            <p:strVal val="#ppt_x"/>
                                          </p:val>
                                        </p:tav>
                                        <p:tav tm="100000">
                                          <p:val>
                                            <p:strVal val="#ppt_x"/>
                                          </p:val>
                                        </p:tav>
                                      </p:tavLst>
                                    </p:anim>
                                    <p:anim calcmode="lin" valueType="num">
                                      <p:cBhvr additive="base">
                                        <p:cTn id="42" dur="500" fill="hold"/>
                                        <p:tgtEl>
                                          <p:spTgt spid="2089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9" grpId="0"/>
      <p:bldP spid="208907" grpId="0"/>
      <p:bldP spid="20890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09922" name="矩形 209921"/>
          <p:cNvSpPr/>
          <p:nvPr/>
        </p:nvSpPr>
        <p:spPr>
          <a:xfrm>
            <a:off x="323850" y="857091"/>
            <a:ext cx="8496300" cy="1568450"/>
          </a:xfrm>
          <a:prstGeom prst="rect">
            <a:avLst/>
          </a:prstGeom>
          <a:noFill/>
          <a:ln w="9525">
            <a:noFill/>
          </a:ln>
        </p:spPr>
        <p:txBody>
          <a:bodyPr anchor="ctr">
            <a:spAutoFit/>
          </a:bodyPr>
          <a:p>
            <a:pPr indent="558800" eaLnBrk="1" hangingPunct="1"/>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u="sng"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均匀平面电磁波是等相位面（波阵面）为平面，且在等相位面上振幅处处相等的电磁波</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。距离辐射远很远时，球面波、柱面波都可以看成是平面波，发射天线的远区也可以看成是平面波，所以研究均匀平面电磁波具有重要的意义。</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9923" name="标题 209922"/>
          <p:cNvSpPr>
            <a:spLocks noGrp="1"/>
          </p:cNvSpPr>
          <p:nvPr/>
        </p:nvSpPr>
        <p:spPr>
          <a:xfrm>
            <a:off x="2089150" y="264795"/>
            <a:ext cx="4965700" cy="576263"/>
          </a:xfrm>
          <a:prstGeom prst="rect">
            <a:avLst/>
          </a:prstGeom>
          <a:noFill/>
          <a:ln w="9525">
            <a:noFill/>
          </a:ln>
          <a:extLst>
            <a:ext uri="{909E8E84-426E-40DD-AFC4-6F175D3DCCD1}">
              <a14:hiddenFill xmlns:a14="http://schemas.microsoft.com/office/drawing/2010/main">
                <a:solidFill>
                  <a:srgbClr val="FF0000"/>
                </a:solidFill>
              </a14:hiddenFill>
            </a:ext>
          </a:extLst>
        </p:spPr>
        <p:txBody>
          <a:bodyPr anchor="ct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6.3.2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均匀平面电磁波</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09924" name="对象 209923"/>
          <p:cNvGraphicFramePr/>
          <p:nvPr/>
        </p:nvGraphicFramePr>
        <p:xfrm>
          <a:off x="827088" y="4096068"/>
          <a:ext cx="4752975" cy="846137"/>
        </p:xfrm>
        <a:graphic>
          <a:graphicData uri="http://schemas.openxmlformats.org/presentationml/2006/ole">
            <mc:AlternateContent xmlns:mc="http://schemas.openxmlformats.org/markup-compatibility/2006">
              <mc:Choice xmlns:v="urn:schemas-microsoft-com:vml" Requires="v">
                <p:oleObj spid="_x0000_s3231" name="" r:id="rId2" imgW="2362200" imgH="419100" progId="Equation.DSMT4">
                  <p:embed/>
                </p:oleObj>
              </mc:Choice>
              <mc:Fallback>
                <p:oleObj name="" r:id="rId2" imgW="2362200" imgH="419100" progId="Equation.DSMT4">
                  <p:embed/>
                  <p:pic>
                    <p:nvPicPr>
                      <p:cNvPr id="0" name="图片 3230"/>
                      <p:cNvPicPr/>
                      <p:nvPr/>
                    </p:nvPicPr>
                    <p:blipFill>
                      <a:blip r:embed="rId3"/>
                      <a:stretch>
                        <a:fillRect/>
                      </a:stretch>
                    </p:blipFill>
                    <p:spPr>
                      <a:xfrm>
                        <a:off x="827088" y="4096068"/>
                        <a:ext cx="4752975" cy="846137"/>
                      </a:xfrm>
                      <a:prstGeom prst="rect">
                        <a:avLst/>
                      </a:prstGeom>
                      <a:noFill/>
                      <a:ln w="38100">
                        <a:noFill/>
                        <a:miter/>
                      </a:ln>
                    </p:spPr>
                  </p:pic>
                </p:oleObj>
              </mc:Fallback>
            </mc:AlternateContent>
          </a:graphicData>
        </a:graphic>
      </p:graphicFrame>
      <p:pic>
        <p:nvPicPr>
          <p:cNvPr id="209926" name="图片 209925" descr="tu6-3-1"/>
          <p:cNvPicPr>
            <a:picLocks noChangeAspect="1"/>
          </p:cNvPicPr>
          <p:nvPr/>
        </p:nvPicPr>
        <p:blipFill>
          <a:blip r:embed="rId4"/>
          <a:stretch>
            <a:fillRect/>
          </a:stretch>
        </p:blipFill>
        <p:spPr>
          <a:xfrm>
            <a:off x="6408738" y="2340928"/>
            <a:ext cx="2735262" cy="2176462"/>
          </a:xfrm>
          <a:prstGeom prst="rect">
            <a:avLst/>
          </a:prstGeom>
          <a:noFill/>
          <a:ln w="9525">
            <a:noFill/>
          </a:ln>
        </p:spPr>
      </p:pic>
      <p:grpSp>
        <p:nvGrpSpPr>
          <p:cNvPr id="209932" name="组合 209931"/>
          <p:cNvGrpSpPr/>
          <p:nvPr/>
        </p:nvGrpSpPr>
        <p:grpSpPr>
          <a:xfrm>
            <a:off x="323850" y="4954270"/>
            <a:ext cx="3816350" cy="552450"/>
            <a:chOff x="204" y="3554"/>
            <a:chExt cx="2404" cy="348"/>
          </a:xfrm>
        </p:grpSpPr>
        <p:graphicFrame>
          <p:nvGraphicFramePr>
            <p:cNvPr id="209925" name="对象 209924"/>
            <p:cNvGraphicFramePr/>
            <p:nvPr/>
          </p:nvGraphicFramePr>
          <p:xfrm>
            <a:off x="1837" y="3598"/>
            <a:ext cx="771" cy="304"/>
          </p:xfrm>
          <a:graphic>
            <a:graphicData uri="http://schemas.openxmlformats.org/presentationml/2006/ole">
              <mc:AlternateContent xmlns:mc="http://schemas.openxmlformats.org/markup-compatibility/2006">
                <mc:Choice xmlns:v="urn:schemas-microsoft-com:vml" Requires="v">
                  <p:oleObj spid="_x0000_s3166" name="" r:id="rId5" imgW="584200" imgH="228600" progId="Equation.DSMT4">
                    <p:embed/>
                  </p:oleObj>
                </mc:Choice>
                <mc:Fallback>
                  <p:oleObj name="" r:id="rId5" imgW="584200" imgH="228600" progId="Equation.DSMT4">
                    <p:embed/>
                    <p:pic>
                      <p:nvPicPr>
                        <p:cNvPr id="0" name="图片 3165"/>
                        <p:cNvPicPr/>
                        <p:nvPr/>
                      </p:nvPicPr>
                      <p:blipFill>
                        <a:blip r:embed="rId6"/>
                        <a:stretch>
                          <a:fillRect/>
                        </a:stretch>
                      </p:blipFill>
                      <p:spPr>
                        <a:xfrm>
                          <a:off x="1837" y="3598"/>
                          <a:ext cx="771" cy="304"/>
                        </a:xfrm>
                        <a:prstGeom prst="rect">
                          <a:avLst/>
                        </a:prstGeom>
                        <a:noFill/>
                        <a:ln w="38100">
                          <a:noFill/>
                          <a:miter/>
                        </a:ln>
                      </p:spPr>
                    </p:pic>
                  </p:oleObj>
                </mc:Fallback>
              </mc:AlternateContent>
            </a:graphicData>
          </a:graphic>
        </p:graphicFrame>
        <p:sp>
          <p:nvSpPr>
            <p:cNvPr id="209927" name="矩形 209926"/>
            <p:cNvSpPr/>
            <p:nvPr/>
          </p:nvSpPr>
          <p:spPr>
            <a:xfrm>
              <a:off x="204" y="3554"/>
              <a:ext cx="1470" cy="336"/>
            </a:xfrm>
            <a:prstGeom prst="rect">
              <a:avLst/>
            </a:prstGeom>
            <a:noFill/>
            <a:ln w="9525">
              <a:noFill/>
            </a:ln>
          </p:spPr>
          <p:txBody>
            <a:bodyPr wrap="none"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设</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沿</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方向，即</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09930" name="矩形 209929"/>
          <p:cNvSpPr/>
          <p:nvPr/>
        </p:nvSpPr>
        <p:spPr>
          <a:xfrm>
            <a:off x="348933" y="2922905"/>
            <a:ext cx="6119812" cy="1198880"/>
          </a:xfrm>
          <a:prstGeom prst="rect">
            <a:avLst/>
          </a:prstGeom>
          <a:noFill/>
          <a:ln w="9525">
            <a:noFill/>
          </a:ln>
        </p:spPr>
        <p:txBody>
          <a:bodyPr>
            <a:spAutoFit/>
          </a:bodyPr>
          <a:p>
            <a:pPr eaLnBrk="1" hangingPunct="1"/>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设一均匀平面波沿</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轴传播，等相位面平行于</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平面。在同一等相位面上，场强处处相等（即</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无关），所以</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9931" name="文本框 209930"/>
          <p:cNvSpPr txBox="1"/>
          <p:nvPr/>
        </p:nvSpPr>
        <p:spPr>
          <a:xfrm>
            <a:off x="345758" y="2463800"/>
            <a:ext cx="2447925" cy="460375"/>
          </a:xfrm>
          <a:prstGeom prst="rect">
            <a:avLst/>
          </a:prstGeom>
          <a:noFill/>
          <a:ln w="9525">
            <a:noFill/>
          </a:ln>
        </p:spPr>
        <p:txBody>
          <a:bodyPr>
            <a:spAutoFit/>
          </a:bodyPr>
          <a:p>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．波动方程</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Effect transition="in" filter="blinds(horizontal)">
                                      <p:cBhvr>
                                        <p:cTn id="7" dur="500"/>
                                        <p:tgtEl>
                                          <p:spTgt spid="2099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31"/>
                                        </p:tgtEl>
                                        <p:attrNameLst>
                                          <p:attrName>style.visibility</p:attrName>
                                        </p:attrNameLst>
                                      </p:cBhvr>
                                      <p:to>
                                        <p:strVal val="visible"/>
                                      </p:to>
                                    </p:set>
                                    <p:animEffect transition="in" filter="box(in)">
                                      <p:cBhvr>
                                        <p:cTn id="12" dur="500"/>
                                        <p:tgtEl>
                                          <p:spTgt spid="2099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9930"/>
                                        </p:tgtEl>
                                        <p:attrNameLst>
                                          <p:attrName>style.visibility</p:attrName>
                                        </p:attrNameLst>
                                      </p:cBhvr>
                                      <p:to>
                                        <p:strVal val="visible"/>
                                      </p:to>
                                    </p:set>
                                    <p:animEffect transition="in" filter="blinds(horizontal)">
                                      <p:cBhvr>
                                        <p:cTn id="17" dur="500"/>
                                        <p:tgtEl>
                                          <p:spTgt spid="20993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09926"/>
                                        </p:tgtEl>
                                        <p:attrNameLst>
                                          <p:attrName>style.visibility</p:attrName>
                                        </p:attrNameLst>
                                      </p:cBhvr>
                                      <p:to>
                                        <p:strVal val="visible"/>
                                      </p:to>
                                    </p:set>
                                    <p:anim calcmode="lin" valueType="num">
                                      <p:cBhvr additive="base">
                                        <p:cTn id="22" dur="500" fill="hold"/>
                                        <p:tgtEl>
                                          <p:spTgt spid="209926"/>
                                        </p:tgtEl>
                                        <p:attrNameLst>
                                          <p:attrName>ppt_x</p:attrName>
                                        </p:attrNameLst>
                                      </p:cBhvr>
                                      <p:tavLst>
                                        <p:tav tm="0">
                                          <p:val>
                                            <p:strVal val="#ppt_x"/>
                                          </p:val>
                                        </p:tav>
                                        <p:tav tm="100000">
                                          <p:val>
                                            <p:strVal val="#ppt_x"/>
                                          </p:val>
                                        </p:tav>
                                      </p:tavLst>
                                    </p:anim>
                                    <p:anim calcmode="lin" valueType="num">
                                      <p:cBhvr additive="base">
                                        <p:cTn id="23" dur="500" fill="hold"/>
                                        <p:tgtEl>
                                          <p:spTgt spid="20992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09924"/>
                                        </p:tgtEl>
                                        <p:attrNameLst>
                                          <p:attrName>style.visibility</p:attrName>
                                        </p:attrNameLst>
                                      </p:cBhvr>
                                      <p:to>
                                        <p:strVal val="visible"/>
                                      </p:to>
                                    </p:set>
                                    <p:anim calcmode="lin" valueType="num">
                                      <p:cBhvr additive="base">
                                        <p:cTn id="28" dur="500" fill="hold"/>
                                        <p:tgtEl>
                                          <p:spTgt spid="209924"/>
                                        </p:tgtEl>
                                        <p:attrNameLst>
                                          <p:attrName>ppt_x</p:attrName>
                                        </p:attrNameLst>
                                      </p:cBhvr>
                                      <p:tavLst>
                                        <p:tav tm="0">
                                          <p:val>
                                            <p:strVal val="#ppt_x"/>
                                          </p:val>
                                        </p:tav>
                                        <p:tav tm="100000">
                                          <p:val>
                                            <p:strVal val="#ppt_x"/>
                                          </p:val>
                                        </p:tav>
                                      </p:tavLst>
                                    </p:anim>
                                    <p:anim calcmode="lin" valueType="num">
                                      <p:cBhvr additive="base">
                                        <p:cTn id="29" dur="500" fill="hold"/>
                                        <p:tgtEl>
                                          <p:spTgt spid="20992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09932"/>
                                        </p:tgtEl>
                                        <p:attrNameLst>
                                          <p:attrName>style.visibility</p:attrName>
                                        </p:attrNameLst>
                                      </p:cBhvr>
                                      <p:to>
                                        <p:strVal val="visible"/>
                                      </p:to>
                                    </p:set>
                                    <p:animEffect transition="in" filter="blinds(horizontal)">
                                      <p:cBhvr>
                                        <p:cTn id="34" dur="500"/>
                                        <p:tgtEl>
                                          <p:spTgt spid="209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p:bldP spid="209930" grpId="0"/>
      <p:bldP spid="20993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10963" name="对象 210962"/>
          <p:cNvGraphicFramePr/>
          <p:nvPr/>
        </p:nvGraphicFramePr>
        <p:xfrm>
          <a:off x="5604828" y="-12065"/>
          <a:ext cx="2230437" cy="1501775"/>
        </p:xfrm>
        <a:graphic>
          <a:graphicData uri="http://schemas.openxmlformats.org/presentationml/2006/ole">
            <mc:AlternateContent xmlns:mc="http://schemas.openxmlformats.org/markup-compatibility/2006">
              <mc:Choice xmlns:v="urn:schemas-microsoft-com:vml" Requires="v">
                <p:oleObj spid="_x0000_s3158" name="" r:id="rId2" imgW="1244600" imgH="838200" progId="Equation.DSMT4">
                  <p:embed/>
                </p:oleObj>
              </mc:Choice>
              <mc:Fallback>
                <p:oleObj name="" r:id="rId2" imgW="1244600" imgH="838200" progId="Equation.DSMT4">
                  <p:embed/>
                  <p:pic>
                    <p:nvPicPr>
                      <p:cNvPr id="0" name="图片 3157"/>
                      <p:cNvPicPr/>
                      <p:nvPr/>
                    </p:nvPicPr>
                    <p:blipFill>
                      <a:blip r:embed="rId3"/>
                      <a:stretch>
                        <a:fillRect/>
                      </a:stretch>
                    </p:blipFill>
                    <p:spPr>
                      <a:xfrm>
                        <a:off x="5604828" y="-12065"/>
                        <a:ext cx="2230437" cy="1501775"/>
                      </a:xfrm>
                      <a:prstGeom prst="rect">
                        <a:avLst/>
                      </a:prstGeom>
                      <a:noFill/>
                      <a:ln w="38100">
                        <a:noFill/>
                        <a:miter/>
                      </a:ln>
                    </p:spPr>
                  </p:pic>
                </p:oleObj>
              </mc:Fallback>
            </mc:AlternateContent>
          </a:graphicData>
        </a:graphic>
      </p:graphicFrame>
      <p:sp>
        <p:nvSpPr>
          <p:cNvPr id="210946" name="矩形 210945"/>
          <p:cNvSpPr/>
          <p:nvPr/>
        </p:nvSpPr>
        <p:spPr>
          <a:xfrm>
            <a:off x="732473" y="411798"/>
            <a:ext cx="487680" cy="460375"/>
          </a:xfrm>
          <a:prstGeom prst="rect">
            <a:avLst/>
          </a:prstGeom>
          <a:noFill/>
          <a:ln w="9525">
            <a:noFill/>
          </a:ln>
        </p:spPr>
        <p:txBody>
          <a:bodyPr wrap="none" anchor="t">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由</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10947" name="对象 210946"/>
          <p:cNvGraphicFramePr/>
          <p:nvPr/>
        </p:nvGraphicFramePr>
        <p:xfrm>
          <a:off x="1991678" y="321310"/>
          <a:ext cx="2087562" cy="788988"/>
        </p:xfrm>
        <a:graphic>
          <a:graphicData uri="http://schemas.openxmlformats.org/presentationml/2006/ole">
            <mc:AlternateContent xmlns:mc="http://schemas.openxmlformats.org/markup-compatibility/2006">
              <mc:Choice xmlns:v="urn:schemas-microsoft-com:vml" Requires="v">
                <p:oleObj spid="_x0000_s3078" name="" r:id="rId4" imgW="1053465" imgH="393700" progId="Equation.DSMT4">
                  <p:embed/>
                </p:oleObj>
              </mc:Choice>
              <mc:Fallback>
                <p:oleObj name="" r:id="rId4" imgW="1053465" imgH="393700" progId="Equation.DSMT4">
                  <p:embed/>
                  <p:pic>
                    <p:nvPicPr>
                      <p:cNvPr id="0" name="图片 3077"/>
                      <p:cNvPicPr/>
                      <p:nvPr/>
                    </p:nvPicPr>
                    <p:blipFill>
                      <a:blip r:embed="rId5"/>
                      <a:stretch>
                        <a:fillRect/>
                      </a:stretch>
                    </p:blipFill>
                    <p:spPr>
                      <a:xfrm>
                        <a:off x="1991678" y="321310"/>
                        <a:ext cx="2087562" cy="788988"/>
                      </a:xfrm>
                      <a:prstGeom prst="rect">
                        <a:avLst/>
                      </a:prstGeom>
                      <a:noFill/>
                      <a:ln w="38100">
                        <a:noFill/>
                        <a:miter/>
                      </a:ln>
                    </p:spPr>
                  </p:pic>
                </p:oleObj>
              </mc:Fallback>
            </mc:AlternateContent>
          </a:graphicData>
        </a:graphic>
      </p:graphicFrame>
      <p:graphicFrame>
        <p:nvGraphicFramePr>
          <p:cNvPr id="210948" name="对象 210947"/>
          <p:cNvGraphicFramePr/>
          <p:nvPr/>
        </p:nvGraphicFramePr>
        <p:xfrm>
          <a:off x="2782888" y="1281113"/>
          <a:ext cx="1295400" cy="476250"/>
        </p:xfrm>
        <a:graphic>
          <a:graphicData uri="http://schemas.openxmlformats.org/presentationml/2006/ole">
            <mc:AlternateContent xmlns:mc="http://schemas.openxmlformats.org/markup-compatibility/2006">
              <mc:Choice xmlns:v="urn:schemas-microsoft-com:vml" Requires="v">
                <p:oleObj spid="_x0000_s3079" name="" r:id="rId6" imgW="647700" imgH="241300" progId="Equation.DSMT4">
                  <p:embed/>
                </p:oleObj>
              </mc:Choice>
              <mc:Fallback>
                <p:oleObj name="" r:id="rId6" imgW="647700" imgH="241300" progId="Equation.DSMT4">
                  <p:embed/>
                  <p:pic>
                    <p:nvPicPr>
                      <p:cNvPr id="0" name="图片 3078"/>
                      <p:cNvPicPr/>
                      <p:nvPr/>
                    </p:nvPicPr>
                    <p:blipFill>
                      <a:blip r:embed="rId7"/>
                      <a:stretch>
                        <a:fillRect/>
                      </a:stretch>
                    </p:blipFill>
                    <p:spPr>
                      <a:xfrm>
                        <a:off x="2782888" y="1281113"/>
                        <a:ext cx="1295400" cy="476250"/>
                      </a:xfrm>
                      <a:prstGeom prst="rect">
                        <a:avLst/>
                      </a:prstGeom>
                      <a:noFill/>
                      <a:ln w="38100">
                        <a:noFill/>
                        <a:miter/>
                      </a:ln>
                    </p:spPr>
                  </p:pic>
                </p:oleObj>
              </mc:Fallback>
            </mc:AlternateContent>
          </a:graphicData>
        </a:graphic>
      </p:graphicFrame>
      <p:graphicFrame>
        <p:nvGraphicFramePr>
          <p:cNvPr id="210949" name="对象 210948"/>
          <p:cNvGraphicFramePr/>
          <p:nvPr/>
        </p:nvGraphicFramePr>
        <p:xfrm>
          <a:off x="2764790" y="2323465"/>
          <a:ext cx="3175000" cy="1755775"/>
        </p:xfrm>
        <a:graphic>
          <a:graphicData uri="http://schemas.openxmlformats.org/presentationml/2006/ole">
            <mc:AlternateContent xmlns:mc="http://schemas.openxmlformats.org/markup-compatibility/2006">
              <mc:Choice xmlns:v="urn:schemas-microsoft-com:vml" Requires="v">
                <p:oleObj spid="_x0000_s3076" name="" r:id="rId8" imgW="1561465" imgH="862965" progId="Equation.DSMT4">
                  <p:embed/>
                </p:oleObj>
              </mc:Choice>
              <mc:Fallback>
                <p:oleObj name="" r:id="rId8" imgW="1561465" imgH="862965" progId="Equation.DSMT4">
                  <p:embed/>
                  <p:pic>
                    <p:nvPicPr>
                      <p:cNvPr id="0" name="图片 3075"/>
                      <p:cNvPicPr/>
                      <p:nvPr/>
                    </p:nvPicPr>
                    <p:blipFill>
                      <a:blip r:embed="rId9"/>
                      <a:stretch>
                        <a:fillRect/>
                      </a:stretch>
                    </p:blipFill>
                    <p:spPr>
                      <a:xfrm>
                        <a:off x="2764790" y="2323465"/>
                        <a:ext cx="3175000" cy="1755775"/>
                      </a:xfrm>
                      <a:prstGeom prst="rect">
                        <a:avLst/>
                      </a:prstGeom>
                      <a:noFill/>
                      <a:ln w="38100">
                        <a:noFill/>
                        <a:miter/>
                      </a:ln>
                    </p:spPr>
                  </p:pic>
                </p:oleObj>
              </mc:Fallback>
            </mc:AlternateContent>
          </a:graphicData>
        </a:graphic>
      </p:graphicFrame>
      <p:sp>
        <p:nvSpPr>
          <p:cNvPr id="210951" name="矩形 210950"/>
          <p:cNvSpPr/>
          <p:nvPr/>
        </p:nvSpPr>
        <p:spPr>
          <a:xfrm>
            <a:off x="696278" y="1266032"/>
            <a:ext cx="1800225" cy="460375"/>
          </a:xfrm>
          <a:prstGeom prst="rect">
            <a:avLst/>
          </a:prstGeom>
          <a:noFill/>
          <a:ln w="9525">
            <a:noFill/>
          </a:ln>
        </p:spPr>
        <p:txBody>
          <a:bodyPr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可以得到</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10954" name="矩形 210953"/>
          <p:cNvSpPr/>
          <p:nvPr/>
        </p:nvSpPr>
        <p:spPr>
          <a:xfrm>
            <a:off x="696278" y="1844675"/>
            <a:ext cx="3230880" cy="460375"/>
          </a:xfrm>
          <a:prstGeom prst="rect">
            <a:avLst/>
          </a:prstGeom>
          <a:noFill/>
          <a:ln w="9525">
            <a:noFill/>
          </a:ln>
        </p:spPr>
        <p:txBody>
          <a:bodyPr wrap="none" anchor="t">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所以波动方程可以写为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10955" name="矩形 210954"/>
          <p:cNvSpPr/>
          <p:nvPr/>
        </p:nvSpPr>
        <p:spPr>
          <a:xfrm>
            <a:off x="696278" y="4668044"/>
            <a:ext cx="170688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复数形式为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10957" name="对象 210956"/>
          <p:cNvGraphicFramePr/>
          <p:nvPr/>
        </p:nvGraphicFramePr>
        <p:xfrm>
          <a:off x="2779713" y="4171633"/>
          <a:ext cx="3305175" cy="1771650"/>
        </p:xfrm>
        <a:graphic>
          <a:graphicData uri="http://schemas.openxmlformats.org/presentationml/2006/ole">
            <mc:AlternateContent xmlns:mc="http://schemas.openxmlformats.org/markup-compatibility/2006">
              <mc:Choice xmlns:v="urn:schemas-microsoft-com:vml" Requires="v">
                <p:oleObj spid="_x0000_s3164" name="" r:id="rId10" imgW="1599565" imgH="862965" progId="Equation.DSMT4">
                  <p:embed/>
                </p:oleObj>
              </mc:Choice>
              <mc:Fallback>
                <p:oleObj name="" r:id="rId10" imgW="1599565" imgH="862965" progId="Equation.DSMT4">
                  <p:embed/>
                  <p:pic>
                    <p:nvPicPr>
                      <p:cNvPr id="0" name="图片 3163"/>
                      <p:cNvPicPr/>
                      <p:nvPr/>
                    </p:nvPicPr>
                    <p:blipFill>
                      <a:blip r:embed="rId11"/>
                      <a:stretch>
                        <a:fillRect/>
                      </a:stretch>
                    </p:blipFill>
                    <p:spPr>
                      <a:xfrm>
                        <a:off x="2779713" y="4171633"/>
                        <a:ext cx="3305175" cy="1771650"/>
                      </a:xfrm>
                      <a:prstGeom prst="rect">
                        <a:avLst/>
                      </a:prstGeom>
                      <a:noFill/>
                      <a:ln w="38100">
                        <a:noFill/>
                        <a:miter/>
                      </a:ln>
                    </p:spPr>
                  </p:pic>
                </p:oleObj>
              </mc:Fallback>
            </mc:AlternateContent>
          </a:graphicData>
        </a:graphic>
      </p:graphicFrame>
      <p:graphicFrame>
        <p:nvGraphicFramePr>
          <p:cNvPr id="210958" name="对象 210957"/>
          <p:cNvGraphicFramePr/>
          <p:nvPr/>
        </p:nvGraphicFramePr>
        <p:xfrm>
          <a:off x="4512628" y="-12065"/>
          <a:ext cx="2136775" cy="1535113"/>
        </p:xfrm>
        <a:graphic>
          <a:graphicData uri="http://schemas.openxmlformats.org/presentationml/2006/ole">
            <mc:AlternateContent xmlns:mc="http://schemas.openxmlformats.org/markup-compatibility/2006">
              <mc:Choice xmlns:v="urn:schemas-microsoft-com:vml" Requires="v">
                <p:oleObj spid="_x0000_s3122" name="" r:id="rId12" imgW="1308100" imgH="939800" progId="Equation.DSMT4">
                  <p:embed/>
                </p:oleObj>
              </mc:Choice>
              <mc:Fallback>
                <p:oleObj name="" r:id="rId12" imgW="1308100" imgH="939800" progId="Equation.DSMT4">
                  <p:embed/>
                  <p:pic>
                    <p:nvPicPr>
                      <p:cNvPr id="0" name="图片 3121"/>
                      <p:cNvPicPr/>
                      <p:nvPr/>
                    </p:nvPicPr>
                    <p:blipFill>
                      <a:blip r:embed="rId13"/>
                      <a:stretch>
                        <a:fillRect/>
                      </a:stretch>
                    </p:blipFill>
                    <p:spPr>
                      <a:xfrm>
                        <a:off x="4512628" y="-12065"/>
                        <a:ext cx="2136775" cy="1535113"/>
                      </a:xfrm>
                      <a:prstGeom prst="rect">
                        <a:avLst/>
                      </a:prstGeom>
                      <a:noFill/>
                      <a:ln w="38100">
                        <a:miter/>
                      </a:ln>
                    </p:spPr>
                  </p:pic>
                </p:oleObj>
              </mc:Fallback>
            </mc:AlternateContent>
          </a:graphicData>
        </a:graphic>
      </p:graphicFrame>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0958"/>
                                        </p:tgtEl>
                                        <p:attrNameLst>
                                          <p:attrName>style.visibility</p:attrName>
                                        </p:attrNameLst>
                                      </p:cBhvr>
                                      <p:to>
                                        <p:strVal val="visible"/>
                                      </p:to>
                                    </p:set>
                                    <p:anim calcmode="lin" valueType="num">
                                      <p:cBhvr additive="base">
                                        <p:cTn id="7" dur="500" fill="hold"/>
                                        <p:tgtEl>
                                          <p:spTgt spid="210958"/>
                                        </p:tgtEl>
                                        <p:attrNameLst>
                                          <p:attrName>ppt_x</p:attrName>
                                        </p:attrNameLst>
                                      </p:cBhvr>
                                      <p:tavLst>
                                        <p:tav tm="0">
                                          <p:val>
                                            <p:strVal val="#ppt_x"/>
                                          </p:val>
                                        </p:tav>
                                        <p:tav tm="100000">
                                          <p:val>
                                            <p:strVal val="#ppt_x"/>
                                          </p:val>
                                        </p:tav>
                                      </p:tavLst>
                                    </p:anim>
                                    <p:anim calcmode="lin" valueType="num">
                                      <p:cBhvr additive="base">
                                        <p:cTn id="8" dur="500" fill="hold"/>
                                        <p:tgtEl>
                                          <p:spTgt spid="2109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10951"/>
                                        </p:tgtEl>
                                        <p:attrNameLst>
                                          <p:attrName>style.visibility</p:attrName>
                                        </p:attrNameLst>
                                      </p:cBhvr>
                                      <p:to>
                                        <p:strVal val="visible"/>
                                      </p:to>
                                    </p:set>
                                    <p:animEffect transition="in" filter="blinds(horizontal)">
                                      <p:cBhvr>
                                        <p:cTn id="13" dur="500"/>
                                        <p:tgtEl>
                                          <p:spTgt spid="21095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10948"/>
                                        </p:tgtEl>
                                        <p:attrNameLst>
                                          <p:attrName>style.visibility</p:attrName>
                                        </p:attrNameLst>
                                      </p:cBhvr>
                                      <p:to>
                                        <p:strVal val="visible"/>
                                      </p:to>
                                    </p:set>
                                    <p:animEffect transition="in" filter="blinds(horizontal)">
                                      <p:cBhvr>
                                        <p:cTn id="18" dur="500"/>
                                        <p:tgtEl>
                                          <p:spTgt spid="21094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210958"/>
                                        </p:tgtEl>
                                        <p:attrNameLst>
                                          <p:attrName>ppt_x</p:attrName>
                                        </p:attrNameLst>
                                      </p:cBhvr>
                                      <p:tavLst>
                                        <p:tav tm="0">
                                          <p:val>
                                            <p:strVal val="ppt_x"/>
                                          </p:val>
                                        </p:tav>
                                        <p:tav tm="100000">
                                          <p:val>
                                            <p:strVal val="ppt_x"/>
                                          </p:val>
                                        </p:tav>
                                      </p:tavLst>
                                    </p:anim>
                                    <p:anim calcmode="lin" valueType="num">
                                      <p:cBhvr additive="base">
                                        <p:cTn id="23" dur="500"/>
                                        <p:tgtEl>
                                          <p:spTgt spid="210958"/>
                                        </p:tgtEl>
                                        <p:attrNameLst>
                                          <p:attrName>ppt_y</p:attrName>
                                        </p:attrNameLst>
                                      </p:cBhvr>
                                      <p:tavLst>
                                        <p:tav tm="0">
                                          <p:val>
                                            <p:strVal val="ppt_y"/>
                                          </p:val>
                                        </p:tav>
                                        <p:tav tm="100000">
                                          <p:val>
                                            <p:strVal val="1+ppt_h/2"/>
                                          </p:val>
                                        </p:tav>
                                      </p:tavLst>
                                    </p:anim>
                                    <p:set>
                                      <p:cBhvr>
                                        <p:cTn id="24" dur="1" fill="hold">
                                          <p:stCondLst>
                                            <p:cond delay="499"/>
                                          </p:stCondLst>
                                        </p:cTn>
                                        <p:tgtEl>
                                          <p:spTgt spid="21095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210954"/>
                                        </p:tgtEl>
                                        <p:attrNameLst>
                                          <p:attrName>style.visibility</p:attrName>
                                        </p:attrNameLst>
                                      </p:cBhvr>
                                      <p:to>
                                        <p:strVal val="visible"/>
                                      </p:to>
                                    </p:set>
                                    <p:animEffect transition="in" filter="box(in)">
                                      <p:cBhvr>
                                        <p:cTn id="29" dur="500"/>
                                        <p:tgtEl>
                                          <p:spTgt spid="21095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10963"/>
                                        </p:tgtEl>
                                        <p:attrNameLst>
                                          <p:attrName>style.visibility</p:attrName>
                                        </p:attrNameLst>
                                      </p:cBhvr>
                                      <p:to>
                                        <p:strVal val="visible"/>
                                      </p:to>
                                    </p:set>
                                    <p:anim calcmode="lin" valueType="num">
                                      <p:cBhvr additive="base">
                                        <p:cTn id="34" dur="500" fill="hold"/>
                                        <p:tgtEl>
                                          <p:spTgt spid="210963"/>
                                        </p:tgtEl>
                                        <p:attrNameLst>
                                          <p:attrName>ppt_x</p:attrName>
                                        </p:attrNameLst>
                                      </p:cBhvr>
                                      <p:tavLst>
                                        <p:tav tm="0">
                                          <p:val>
                                            <p:strVal val="#ppt_x"/>
                                          </p:val>
                                        </p:tav>
                                        <p:tav tm="100000">
                                          <p:val>
                                            <p:strVal val="#ppt_x"/>
                                          </p:val>
                                        </p:tav>
                                      </p:tavLst>
                                    </p:anim>
                                    <p:anim calcmode="lin" valueType="num">
                                      <p:cBhvr additive="base">
                                        <p:cTn id="35" dur="500" fill="hold"/>
                                        <p:tgtEl>
                                          <p:spTgt spid="21096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10949"/>
                                        </p:tgtEl>
                                        <p:attrNameLst>
                                          <p:attrName>style.visibility</p:attrName>
                                        </p:attrNameLst>
                                      </p:cBhvr>
                                      <p:to>
                                        <p:strVal val="visible"/>
                                      </p:to>
                                    </p:set>
                                    <p:anim calcmode="lin" valueType="num">
                                      <p:cBhvr additive="base">
                                        <p:cTn id="40" dur="500" fill="hold"/>
                                        <p:tgtEl>
                                          <p:spTgt spid="210949"/>
                                        </p:tgtEl>
                                        <p:attrNameLst>
                                          <p:attrName>ppt_x</p:attrName>
                                        </p:attrNameLst>
                                      </p:cBhvr>
                                      <p:tavLst>
                                        <p:tav tm="0">
                                          <p:val>
                                            <p:strVal val="#ppt_x"/>
                                          </p:val>
                                        </p:tav>
                                        <p:tav tm="100000">
                                          <p:val>
                                            <p:strVal val="#ppt_x"/>
                                          </p:val>
                                        </p:tav>
                                      </p:tavLst>
                                    </p:anim>
                                    <p:anim calcmode="lin" valueType="num">
                                      <p:cBhvr additive="base">
                                        <p:cTn id="41" dur="500" fill="hold"/>
                                        <p:tgtEl>
                                          <p:spTgt spid="21094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210963"/>
                                        </p:tgtEl>
                                        <p:attrNameLst>
                                          <p:attrName>ppt_x</p:attrName>
                                        </p:attrNameLst>
                                      </p:cBhvr>
                                      <p:tavLst>
                                        <p:tav tm="0">
                                          <p:val>
                                            <p:strVal val="ppt_x"/>
                                          </p:val>
                                        </p:tav>
                                        <p:tav tm="100000">
                                          <p:val>
                                            <p:strVal val="ppt_x"/>
                                          </p:val>
                                        </p:tav>
                                      </p:tavLst>
                                    </p:anim>
                                    <p:anim calcmode="lin" valueType="num">
                                      <p:cBhvr additive="base">
                                        <p:cTn id="46" dur="500"/>
                                        <p:tgtEl>
                                          <p:spTgt spid="210963"/>
                                        </p:tgtEl>
                                        <p:attrNameLst>
                                          <p:attrName>ppt_y</p:attrName>
                                        </p:attrNameLst>
                                      </p:cBhvr>
                                      <p:tavLst>
                                        <p:tav tm="0">
                                          <p:val>
                                            <p:strVal val="ppt_y"/>
                                          </p:val>
                                        </p:tav>
                                        <p:tav tm="100000">
                                          <p:val>
                                            <p:strVal val="1+ppt_h/2"/>
                                          </p:val>
                                        </p:tav>
                                      </p:tavLst>
                                    </p:anim>
                                    <p:set>
                                      <p:cBhvr>
                                        <p:cTn id="47" dur="1" fill="hold">
                                          <p:stCondLst>
                                            <p:cond delay="499"/>
                                          </p:stCondLst>
                                        </p:cTn>
                                        <p:tgtEl>
                                          <p:spTgt spid="21096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0955"/>
                                        </p:tgtEl>
                                        <p:attrNameLst>
                                          <p:attrName>style.visibility</p:attrName>
                                        </p:attrNameLst>
                                      </p:cBhvr>
                                      <p:to>
                                        <p:strVal val="visible"/>
                                      </p:to>
                                    </p:set>
                                    <p:animEffect transition="in" filter="blinds(horizontal)">
                                      <p:cBhvr>
                                        <p:cTn id="52" dur="500"/>
                                        <p:tgtEl>
                                          <p:spTgt spid="21095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10957"/>
                                        </p:tgtEl>
                                        <p:attrNameLst>
                                          <p:attrName>style.visibility</p:attrName>
                                        </p:attrNameLst>
                                      </p:cBhvr>
                                      <p:to>
                                        <p:strVal val="visible"/>
                                      </p:to>
                                    </p:set>
                                    <p:anim calcmode="lin" valueType="num">
                                      <p:cBhvr additive="base">
                                        <p:cTn id="57" dur="500" fill="hold"/>
                                        <p:tgtEl>
                                          <p:spTgt spid="210957"/>
                                        </p:tgtEl>
                                        <p:attrNameLst>
                                          <p:attrName>ppt_x</p:attrName>
                                        </p:attrNameLst>
                                      </p:cBhvr>
                                      <p:tavLst>
                                        <p:tav tm="0">
                                          <p:val>
                                            <p:strVal val="#ppt_x"/>
                                          </p:val>
                                        </p:tav>
                                        <p:tav tm="100000">
                                          <p:val>
                                            <p:strVal val="#ppt_x"/>
                                          </p:val>
                                        </p:tav>
                                      </p:tavLst>
                                    </p:anim>
                                    <p:anim calcmode="lin" valueType="num">
                                      <p:cBhvr additive="base">
                                        <p:cTn id="58" dur="500" fill="hold"/>
                                        <p:tgtEl>
                                          <p:spTgt spid="2109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1" grpId="0"/>
      <p:bldP spid="210954" grpId="0"/>
      <p:bldP spid="210955"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14690" name="标题 114689"/>
          <p:cNvSpPr>
            <a:spLocks noGrp="1"/>
          </p:cNvSpPr>
          <p:nvPr/>
        </p:nvSpPr>
        <p:spPr>
          <a:xfrm>
            <a:off x="598488" y="1604328"/>
            <a:ext cx="8077200" cy="11430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defTabSz="914400">
              <a:lnSpc>
                <a:spcPct val="110000"/>
              </a:lnSpc>
              <a:buClrTx/>
              <a:buSzTx/>
              <a:buFontTx/>
            </a:pPr>
            <a:br>
              <a:rPr lang="en-US" altLang="zh-CN"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讨论时变电磁场，在实际问题中最常见的是正弦电磁场（用正弦或余弦函数表示），非正弦电磁场（例如脉冲波，方波）也可以用傅立叶分析的方法分解为正弦电磁场的迭加，例如</a:t>
            </a:r>
            <a:br>
              <a:rPr lang="en-US" altLang="zh-CN"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4692" name="文本框 114691"/>
          <p:cNvSpPr txBox="1"/>
          <p:nvPr/>
        </p:nvSpPr>
        <p:spPr>
          <a:xfrm>
            <a:off x="539750" y="321310"/>
            <a:ext cx="5256213" cy="521970"/>
          </a:xfrm>
          <a:prstGeom prst="rect">
            <a:avLst/>
          </a:prstGeom>
          <a:noFill/>
          <a:ln w="9525">
            <a:noFill/>
          </a:ln>
          <a:extLst>
            <a:ext uri="{909E8E84-426E-40DD-AFC4-6F175D3DCCD1}">
              <a14:hiddenFill xmlns:a14="http://schemas.microsoft.com/office/drawing/2010/main">
                <a:solidFill>
                  <a:schemeClr val="accent2"/>
                </a:solidFill>
              </a14:hiddenFill>
            </a:ext>
          </a:extLst>
        </p:spPr>
        <p:txBody>
          <a:bodyPr>
            <a:spAutoFit/>
          </a:bodyPr>
          <a:p>
            <a:pPr>
              <a:spcBef>
                <a:spcPct val="50000"/>
              </a:spcBef>
            </a:pPr>
            <a:r>
              <a:rPr lang="en-US" altLang="zh-CN" sz="2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6.1</a:t>
            </a:r>
            <a:r>
              <a:rPr lang="en-US" altLang="zh-CN"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正弦电磁场的复数表示方法</a:t>
            </a:r>
            <a:endPar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4693" name="文本框 114692"/>
          <p:cNvSpPr txBox="1"/>
          <p:nvPr/>
        </p:nvSpPr>
        <p:spPr>
          <a:xfrm>
            <a:off x="767715" y="867093"/>
            <a:ext cx="5616575" cy="460375"/>
          </a:xfrm>
          <a:prstGeom prst="rect">
            <a:avLst/>
          </a:prstGeom>
          <a:noFill/>
          <a:ln w="9525">
            <a:noFill/>
          </a:ln>
        </p:spPr>
        <p:txBody>
          <a:bodyPr>
            <a:spAutoFit/>
          </a:bodyPr>
          <a:p>
            <a:pPr>
              <a:spcBef>
                <a:spcPct val="50000"/>
              </a:spcBef>
            </a:pP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1、电磁场量的复数形式</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4694" name="对象 114693"/>
          <p:cNvGraphicFramePr/>
          <p:nvPr/>
        </p:nvGraphicFramePr>
        <p:xfrm>
          <a:off x="2988310" y="2594610"/>
          <a:ext cx="3805238" cy="793750"/>
        </p:xfrm>
        <a:graphic>
          <a:graphicData uri="http://schemas.openxmlformats.org/presentationml/2006/ole">
            <mc:AlternateContent xmlns:mc="http://schemas.openxmlformats.org/markup-compatibility/2006">
              <mc:Choice xmlns:v="urn:schemas-microsoft-com:vml" Requires="v">
                <p:oleObj spid="_x0000_s3114" name="" r:id="rId2" imgW="2069465" imgH="431800" progId="Equation.DSMT4">
                  <p:embed/>
                </p:oleObj>
              </mc:Choice>
              <mc:Fallback>
                <p:oleObj name="" r:id="rId2" imgW="2069465" imgH="431800" progId="Equation.DSMT4">
                  <p:embed/>
                  <p:pic>
                    <p:nvPicPr>
                      <p:cNvPr id="0" name="图片 3113"/>
                      <p:cNvPicPr/>
                      <p:nvPr/>
                    </p:nvPicPr>
                    <p:blipFill>
                      <a:blip r:embed="rId3"/>
                      <a:stretch>
                        <a:fillRect/>
                      </a:stretch>
                    </p:blipFill>
                    <p:spPr>
                      <a:xfrm>
                        <a:off x="2988310" y="2594610"/>
                        <a:ext cx="3805238" cy="793750"/>
                      </a:xfrm>
                      <a:prstGeom prst="rect">
                        <a:avLst/>
                      </a:prstGeom>
                      <a:noFill/>
                      <a:ln w="38100">
                        <a:noFill/>
                        <a:miter/>
                      </a:ln>
                    </p:spPr>
                  </p:pic>
                </p:oleObj>
              </mc:Fallback>
            </mc:AlternateContent>
          </a:graphicData>
        </a:graphic>
      </p:graphicFrame>
      <p:sp>
        <p:nvSpPr>
          <p:cNvPr id="114695" name="文本框 114694"/>
          <p:cNvSpPr txBox="1"/>
          <p:nvPr/>
        </p:nvSpPr>
        <p:spPr>
          <a:xfrm>
            <a:off x="611823" y="3377883"/>
            <a:ext cx="7991475" cy="829945"/>
          </a:xfrm>
          <a:prstGeom prst="rect">
            <a:avLst/>
          </a:prstGeom>
          <a:noFill/>
          <a:ln w="9525">
            <a:noFill/>
          </a:ln>
        </p:spPr>
        <p:txBody>
          <a:bodyPr>
            <a:spAutoFit/>
          </a:bodyPr>
          <a:p>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n </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是基波，</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n</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表示各次谐波。研究正弦电磁场，常用复数形式，例如</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4696" name="对象 114695"/>
          <p:cNvGraphicFramePr/>
          <p:nvPr/>
        </p:nvGraphicFramePr>
        <p:xfrm>
          <a:off x="684213" y="4192588"/>
          <a:ext cx="8167687" cy="1416050"/>
        </p:xfrm>
        <a:graphic>
          <a:graphicData uri="http://schemas.openxmlformats.org/presentationml/2006/ole">
            <mc:AlternateContent xmlns:mc="http://schemas.openxmlformats.org/markup-compatibility/2006">
              <mc:Choice xmlns:v="urn:schemas-microsoft-com:vml" Requires="v">
                <p:oleObj spid="_x0000_s3113" name="" r:id="rId4" imgW="4189095" imgH="723900" progId="Equation.DSMT4">
                  <p:embed/>
                </p:oleObj>
              </mc:Choice>
              <mc:Fallback>
                <p:oleObj name="" r:id="rId4" imgW="4189095" imgH="723900" progId="Equation.DSMT4">
                  <p:embed/>
                  <p:pic>
                    <p:nvPicPr>
                      <p:cNvPr id="0" name="图片 3112"/>
                      <p:cNvPicPr/>
                      <p:nvPr/>
                    </p:nvPicPr>
                    <p:blipFill>
                      <a:blip r:embed="rId5"/>
                      <a:stretch>
                        <a:fillRect/>
                      </a:stretch>
                    </p:blipFill>
                    <p:spPr>
                      <a:xfrm>
                        <a:off x="684213" y="4192588"/>
                        <a:ext cx="8167687" cy="1416050"/>
                      </a:xfrm>
                      <a:prstGeom prst="rect">
                        <a:avLst/>
                      </a:prstGeom>
                      <a:noFill/>
                      <a:ln w="38100">
                        <a:noFill/>
                        <a:miter/>
                      </a:ln>
                    </p:spPr>
                  </p:pic>
                </p:oleObj>
              </mc:Fallback>
            </mc:AlternateContent>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693"/>
                                        </p:tgtEl>
                                        <p:attrNameLst>
                                          <p:attrName>style.visibility</p:attrName>
                                        </p:attrNameLst>
                                      </p:cBhvr>
                                      <p:to>
                                        <p:strVal val="visible"/>
                                      </p:to>
                                    </p:set>
                                    <p:anim calcmode="lin" valueType="num">
                                      <p:cBhvr additive="base">
                                        <p:cTn id="7" dur="500" fill="hold"/>
                                        <p:tgtEl>
                                          <p:spTgt spid="114693"/>
                                        </p:tgtEl>
                                        <p:attrNameLst>
                                          <p:attrName>ppt_x</p:attrName>
                                        </p:attrNameLst>
                                      </p:cBhvr>
                                      <p:tavLst>
                                        <p:tav tm="0">
                                          <p:val>
                                            <p:strVal val="#ppt_x"/>
                                          </p:val>
                                        </p:tav>
                                        <p:tav tm="100000">
                                          <p:val>
                                            <p:strVal val="#ppt_x"/>
                                          </p:val>
                                        </p:tav>
                                      </p:tavLst>
                                    </p:anim>
                                    <p:anim calcmode="lin" valueType="num">
                                      <p:cBhvr additive="base">
                                        <p:cTn id="8" dur="500" fill="hold"/>
                                        <p:tgtEl>
                                          <p:spTgt spid="1146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14690"/>
                                        </p:tgtEl>
                                        <p:attrNameLst>
                                          <p:attrName>style.visibility</p:attrName>
                                        </p:attrNameLst>
                                      </p:cBhvr>
                                      <p:to>
                                        <p:strVal val="visible"/>
                                      </p:to>
                                    </p:set>
                                    <p:animEffect transition="in" filter="box(in)">
                                      <p:cBhvr>
                                        <p:cTn id="13" dur="500"/>
                                        <p:tgtEl>
                                          <p:spTgt spid="11469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4694"/>
                                        </p:tgtEl>
                                        <p:attrNameLst>
                                          <p:attrName>style.visibility</p:attrName>
                                        </p:attrNameLst>
                                      </p:cBhvr>
                                      <p:to>
                                        <p:strVal val="visible"/>
                                      </p:to>
                                    </p:set>
                                    <p:anim calcmode="lin" valueType="num">
                                      <p:cBhvr additive="base">
                                        <p:cTn id="18" dur="500" fill="hold"/>
                                        <p:tgtEl>
                                          <p:spTgt spid="114694"/>
                                        </p:tgtEl>
                                        <p:attrNameLst>
                                          <p:attrName>ppt_x</p:attrName>
                                        </p:attrNameLst>
                                      </p:cBhvr>
                                      <p:tavLst>
                                        <p:tav tm="0">
                                          <p:val>
                                            <p:strVal val="#ppt_x"/>
                                          </p:val>
                                        </p:tav>
                                        <p:tav tm="100000">
                                          <p:val>
                                            <p:strVal val="#ppt_x"/>
                                          </p:val>
                                        </p:tav>
                                      </p:tavLst>
                                    </p:anim>
                                    <p:anim calcmode="lin" valueType="num">
                                      <p:cBhvr additive="base">
                                        <p:cTn id="19" dur="500" fill="hold"/>
                                        <p:tgtEl>
                                          <p:spTgt spid="11469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4695"/>
                                        </p:tgtEl>
                                        <p:attrNameLst>
                                          <p:attrName>style.visibility</p:attrName>
                                        </p:attrNameLst>
                                      </p:cBhvr>
                                      <p:to>
                                        <p:strVal val="visible"/>
                                      </p:to>
                                    </p:set>
                                    <p:animEffect transition="in" filter="blinds(horizontal)">
                                      <p:cBhvr>
                                        <p:cTn id="24" dur="500"/>
                                        <p:tgtEl>
                                          <p:spTgt spid="11469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4696"/>
                                        </p:tgtEl>
                                        <p:attrNameLst>
                                          <p:attrName>style.visibility</p:attrName>
                                        </p:attrNameLst>
                                      </p:cBhvr>
                                      <p:to>
                                        <p:strVal val="visible"/>
                                      </p:to>
                                    </p:set>
                                    <p:anim calcmode="lin" valueType="num">
                                      <p:cBhvr additive="base">
                                        <p:cTn id="29" dur="500" fill="hold"/>
                                        <p:tgtEl>
                                          <p:spTgt spid="114696"/>
                                        </p:tgtEl>
                                        <p:attrNameLst>
                                          <p:attrName>ppt_x</p:attrName>
                                        </p:attrNameLst>
                                      </p:cBhvr>
                                      <p:tavLst>
                                        <p:tav tm="0">
                                          <p:val>
                                            <p:strVal val="#ppt_x"/>
                                          </p:val>
                                        </p:tav>
                                        <p:tav tm="100000">
                                          <p:val>
                                            <p:strVal val="#ppt_x"/>
                                          </p:val>
                                        </p:tav>
                                      </p:tavLst>
                                    </p:anim>
                                    <p:anim calcmode="lin" valueType="num">
                                      <p:cBhvr additive="base">
                                        <p:cTn id="30" dur="500" fill="hold"/>
                                        <p:tgtEl>
                                          <p:spTgt spid="1146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p:bldP spid="114693" grpId="0"/>
      <p:bldP spid="11469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11981" name="矩形 211980"/>
          <p:cNvSpPr/>
          <p:nvPr/>
        </p:nvSpPr>
        <p:spPr>
          <a:xfrm>
            <a:off x="454660" y="2765267"/>
            <a:ext cx="6985000" cy="534035"/>
          </a:xfrm>
          <a:prstGeom prst="rect">
            <a:avLst/>
          </a:prstGeom>
          <a:noFill/>
          <a:ln w="9525">
            <a:noFill/>
          </a:ln>
        </p:spPr>
        <p:txBody>
          <a:bodyPr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由（</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6.26</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）式和               ，可以得到</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1978" name="矩形 211977"/>
          <p:cNvSpPr/>
          <p:nvPr/>
        </p:nvSpPr>
        <p:spPr>
          <a:xfrm>
            <a:off x="469900" y="1768952"/>
            <a:ext cx="7704138" cy="534035"/>
          </a:xfrm>
          <a:prstGeom prst="rect">
            <a:avLst/>
          </a:prstGeom>
          <a:noFill/>
          <a:ln w="9525">
            <a:noFill/>
          </a:ln>
        </p:spPr>
        <p:txBody>
          <a:bodyPr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             是复常数，含有初相位因子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1970" name="对象 211969"/>
          <p:cNvGraphicFramePr/>
          <p:nvPr/>
        </p:nvGraphicFramePr>
        <p:xfrm>
          <a:off x="2595245" y="1298258"/>
          <a:ext cx="3429000" cy="531812"/>
        </p:xfrm>
        <a:graphic>
          <a:graphicData uri="http://schemas.openxmlformats.org/presentationml/2006/ole">
            <mc:AlternateContent xmlns:mc="http://schemas.openxmlformats.org/markup-compatibility/2006">
              <mc:Choice xmlns:v="urn:schemas-microsoft-com:vml" Requires="v">
                <p:oleObj spid="_x0000_s3196" name="" r:id="rId2" imgW="1574165" imgH="241300" progId="Equation.DSMT4">
                  <p:embed/>
                </p:oleObj>
              </mc:Choice>
              <mc:Fallback>
                <p:oleObj name="" r:id="rId2" imgW="1574165" imgH="241300" progId="Equation.DSMT4">
                  <p:embed/>
                  <p:pic>
                    <p:nvPicPr>
                      <p:cNvPr id="0" name="图片 3195"/>
                      <p:cNvPicPr/>
                      <p:nvPr/>
                    </p:nvPicPr>
                    <p:blipFill>
                      <a:blip r:embed="rId3"/>
                      <a:stretch>
                        <a:fillRect/>
                      </a:stretch>
                    </p:blipFill>
                    <p:spPr>
                      <a:xfrm>
                        <a:off x="2595245" y="1298258"/>
                        <a:ext cx="3429000" cy="531812"/>
                      </a:xfrm>
                      <a:prstGeom prst="rect">
                        <a:avLst/>
                      </a:prstGeom>
                      <a:noFill/>
                      <a:ln w="38100">
                        <a:noFill/>
                        <a:miter/>
                      </a:ln>
                    </p:spPr>
                  </p:pic>
                </p:oleObj>
              </mc:Fallback>
            </mc:AlternateContent>
          </a:graphicData>
        </a:graphic>
      </p:graphicFrame>
      <p:graphicFrame>
        <p:nvGraphicFramePr>
          <p:cNvPr id="211971" name="对象 211970"/>
          <p:cNvGraphicFramePr/>
          <p:nvPr/>
        </p:nvGraphicFramePr>
        <p:xfrm>
          <a:off x="1210945" y="1808163"/>
          <a:ext cx="1117600" cy="503237"/>
        </p:xfrm>
        <a:graphic>
          <a:graphicData uri="http://schemas.openxmlformats.org/presentationml/2006/ole">
            <mc:AlternateContent xmlns:mc="http://schemas.openxmlformats.org/markup-compatibility/2006">
              <mc:Choice xmlns:v="urn:schemas-microsoft-com:vml" Requires="v">
                <p:oleObj spid="_x0000_s3195" name="" r:id="rId4" imgW="520700" imgH="241300" progId="Equation.DSMT4">
                  <p:embed/>
                </p:oleObj>
              </mc:Choice>
              <mc:Fallback>
                <p:oleObj name="" r:id="rId4" imgW="520700" imgH="241300" progId="Equation.DSMT4">
                  <p:embed/>
                  <p:pic>
                    <p:nvPicPr>
                      <p:cNvPr id="0" name="图片 3194"/>
                      <p:cNvPicPr/>
                      <p:nvPr/>
                    </p:nvPicPr>
                    <p:blipFill>
                      <a:blip r:embed="rId5"/>
                      <a:stretch>
                        <a:fillRect/>
                      </a:stretch>
                    </p:blipFill>
                    <p:spPr>
                      <a:xfrm>
                        <a:off x="1210945" y="1808163"/>
                        <a:ext cx="1117600" cy="503237"/>
                      </a:xfrm>
                      <a:prstGeom prst="rect">
                        <a:avLst/>
                      </a:prstGeom>
                      <a:noFill/>
                      <a:ln w="38100">
                        <a:noFill/>
                        <a:miter/>
                      </a:ln>
                    </p:spPr>
                  </p:pic>
                </p:oleObj>
              </mc:Fallback>
            </mc:AlternateContent>
          </a:graphicData>
        </a:graphic>
      </p:graphicFrame>
      <p:graphicFrame>
        <p:nvGraphicFramePr>
          <p:cNvPr id="211973" name="对象 211972"/>
          <p:cNvGraphicFramePr/>
          <p:nvPr/>
        </p:nvGraphicFramePr>
        <p:xfrm>
          <a:off x="2124710" y="2252028"/>
          <a:ext cx="3384550" cy="574675"/>
        </p:xfrm>
        <a:graphic>
          <a:graphicData uri="http://schemas.openxmlformats.org/presentationml/2006/ole">
            <mc:AlternateContent xmlns:mc="http://schemas.openxmlformats.org/markup-compatibility/2006">
              <mc:Choice xmlns:v="urn:schemas-microsoft-com:vml" Requires="v">
                <p:oleObj spid="_x0000_s3098" name="" r:id="rId6" imgW="1572895" imgH="266065" progId="Equation.DSMT4">
                  <p:embed/>
                </p:oleObj>
              </mc:Choice>
              <mc:Fallback>
                <p:oleObj name="" r:id="rId6" imgW="1572895" imgH="266065" progId="Equation.DSMT4">
                  <p:embed/>
                  <p:pic>
                    <p:nvPicPr>
                      <p:cNvPr id="0" name="图片 3097"/>
                      <p:cNvPicPr/>
                      <p:nvPr/>
                    </p:nvPicPr>
                    <p:blipFill>
                      <a:blip r:embed="rId7"/>
                      <a:stretch>
                        <a:fillRect/>
                      </a:stretch>
                    </p:blipFill>
                    <p:spPr>
                      <a:xfrm>
                        <a:off x="2124710" y="2252028"/>
                        <a:ext cx="3384550" cy="574675"/>
                      </a:xfrm>
                      <a:prstGeom prst="rect">
                        <a:avLst/>
                      </a:prstGeom>
                      <a:noFill/>
                      <a:ln w="38100">
                        <a:noFill/>
                        <a:miter/>
                      </a:ln>
                    </p:spPr>
                  </p:pic>
                </p:oleObj>
              </mc:Fallback>
            </mc:AlternateContent>
          </a:graphicData>
        </a:graphic>
      </p:graphicFrame>
      <p:graphicFrame>
        <p:nvGraphicFramePr>
          <p:cNvPr id="211974" name="对象 211973"/>
          <p:cNvGraphicFramePr/>
          <p:nvPr/>
        </p:nvGraphicFramePr>
        <p:xfrm>
          <a:off x="2787968" y="2827020"/>
          <a:ext cx="1223962" cy="481013"/>
        </p:xfrm>
        <a:graphic>
          <a:graphicData uri="http://schemas.openxmlformats.org/presentationml/2006/ole">
            <mc:AlternateContent xmlns:mc="http://schemas.openxmlformats.org/markup-compatibility/2006">
              <mc:Choice xmlns:v="urn:schemas-microsoft-com:vml" Requires="v">
                <p:oleObj spid="_x0000_s3097" name="" r:id="rId8" imgW="584200" imgH="228600" progId="Equation.DSMT4">
                  <p:embed/>
                </p:oleObj>
              </mc:Choice>
              <mc:Fallback>
                <p:oleObj name="" r:id="rId8" imgW="584200" imgH="228600" progId="Equation.DSMT4">
                  <p:embed/>
                  <p:pic>
                    <p:nvPicPr>
                      <p:cNvPr id="0" name="图片 3096"/>
                      <p:cNvPicPr/>
                      <p:nvPr/>
                    </p:nvPicPr>
                    <p:blipFill>
                      <a:blip r:embed="rId9"/>
                      <a:stretch>
                        <a:fillRect/>
                      </a:stretch>
                    </p:blipFill>
                    <p:spPr>
                      <a:xfrm>
                        <a:off x="2787968" y="2827020"/>
                        <a:ext cx="1223962" cy="481013"/>
                      </a:xfrm>
                      <a:prstGeom prst="rect">
                        <a:avLst/>
                      </a:prstGeom>
                      <a:noFill/>
                      <a:ln w="38100">
                        <a:noFill/>
                        <a:miter/>
                      </a:ln>
                    </p:spPr>
                  </p:pic>
                </p:oleObj>
              </mc:Fallback>
            </mc:AlternateContent>
          </a:graphicData>
        </a:graphic>
      </p:graphicFrame>
      <p:graphicFrame>
        <p:nvGraphicFramePr>
          <p:cNvPr id="211975" name="对象 211974"/>
          <p:cNvGraphicFramePr/>
          <p:nvPr/>
        </p:nvGraphicFramePr>
        <p:xfrm>
          <a:off x="2051050" y="3241993"/>
          <a:ext cx="3889375" cy="846137"/>
        </p:xfrm>
        <a:graphic>
          <a:graphicData uri="http://schemas.openxmlformats.org/presentationml/2006/ole">
            <mc:AlternateContent xmlns:mc="http://schemas.openxmlformats.org/markup-compatibility/2006">
              <mc:Choice xmlns:v="urn:schemas-microsoft-com:vml" Requires="v">
                <p:oleObj spid="_x0000_s3217" name="" r:id="rId10" imgW="2056765" imgH="444500" progId="Equation.DSMT4">
                  <p:embed/>
                </p:oleObj>
              </mc:Choice>
              <mc:Fallback>
                <p:oleObj name="" r:id="rId10" imgW="2056765" imgH="444500" progId="Equation.DSMT4">
                  <p:embed/>
                  <p:pic>
                    <p:nvPicPr>
                      <p:cNvPr id="0" name="图片 3216"/>
                      <p:cNvPicPr/>
                      <p:nvPr/>
                    </p:nvPicPr>
                    <p:blipFill>
                      <a:blip r:embed="rId11"/>
                      <a:stretch>
                        <a:fillRect/>
                      </a:stretch>
                    </p:blipFill>
                    <p:spPr>
                      <a:xfrm>
                        <a:off x="2051050" y="3241993"/>
                        <a:ext cx="3889375" cy="846137"/>
                      </a:xfrm>
                      <a:prstGeom prst="rect">
                        <a:avLst/>
                      </a:prstGeom>
                      <a:noFill/>
                      <a:ln w="38100">
                        <a:noFill/>
                        <a:miter/>
                      </a:ln>
                    </p:spPr>
                  </p:pic>
                </p:oleObj>
              </mc:Fallback>
            </mc:AlternateContent>
          </a:graphicData>
        </a:graphic>
      </p:graphicFrame>
      <p:graphicFrame>
        <p:nvGraphicFramePr>
          <p:cNvPr id="211976" name="对象 211975"/>
          <p:cNvGraphicFramePr/>
          <p:nvPr/>
        </p:nvGraphicFramePr>
        <p:xfrm>
          <a:off x="2051050" y="4545648"/>
          <a:ext cx="4602163" cy="1798637"/>
        </p:xfrm>
        <a:graphic>
          <a:graphicData uri="http://schemas.openxmlformats.org/presentationml/2006/ole">
            <mc:AlternateContent xmlns:mc="http://schemas.openxmlformats.org/markup-compatibility/2006">
              <mc:Choice xmlns:v="urn:schemas-microsoft-com:vml" Requires="v">
                <p:oleObj spid="_x0000_s3216" name="" r:id="rId12" imgW="2208530" imgH="862965" progId="Equation.DSMT4">
                  <p:embed/>
                </p:oleObj>
              </mc:Choice>
              <mc:Fallback>
                <p:oleObj name="" r:id="rId12" imgW="2208530" imgH="862965" progId="Equation.DSMT4">
                  <p:embed/>
                  <p:pic>
                    <p:nvPicPr>
                      <p:cNvPr id="0" name="图片 3215"/>
                      <p:cNvPicPr/>
                      <p:nvPr/>
                    </p:nvPicPr>
                    <p:blipFill>
                      <a:blip r:embed="rId13"/>
                      <a:stretch>
                        <a:fillRect/>
                      </a:stretch>
                    </p:blipFill>
                    <p:spPr>
                      <a:xfrm>
                        <a:off x="2051050" y="4545648"/>
                        <a:ext cx="4602163" cy="1798637"/>
                      </a:xfrm>
                      <a:prstGeom prst="rect">
                        <a:avLst/>
                      </a:prstGeom>
                      <a:noFill/>
                      <a:ln w="38100">
                        <a:noFill/>
                        <a:miter/>
                      </a:ln>
                    </p:spPr>
                  </p:pic>
                </p:oleObj>
              </mc:Fallback>
            </mc:AlternateContent>
          </a:graphicData>
        </a:graphic>
      </p:graphicFrame>
      <p:sp>
        <p:nvSpPr>
          <p:cNvPr id="211977" name="矩形 211976"/>
          <p:cNvSpPr/>
          <p:nvPr/>
        </p:nvSpPr>
        <p:spPr>
          <a:xfrm>
            <a:off x="260033" y="861378"/>
            <a:ext cx="8548687" cy="460375"/>
          </a:xfrm>
          <a:prstGeom prst="rect">
            <a:avLst/>
          </a:prstGeom>
          <a:noFill/>
          <a:ln w="9525">
            <a:noFill/>
          </a:ln>
        </p:spPr>
        <p:txBody>
          <a:bodyPr anchor="ctr">
            <a:spAutoFit/>
          </a:bodyPr>
          <a:p>
            <a:pPr indent="533400" eaLnBrk="1" hangingPunct="1"/>
            <a:r>
              <a:rPr lang="zh-CN" altLang="en-US" sz="2400" dirty="0">
                <a:solidFill>
                  <a:schemeClr val="bg2"/>
                </a:solidFill>
                <a:latin typeface="微软雅黑" panose="020B0503020204020204" pitchFamily="34" charset="-122"/>
                <a:ea typeface="微软雅黑" panose="020B0503020204020204" pitchFamily="34" charset="-122"/>
              </a:rPr>
              <a:t>波动方程是一个二阶齐次常微分方程，它的解可以写为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11983" name="矩形 211982"/>
          <p:cNvSpPr/>
          <p:nvPr/>
        </p:nvSpPr>
        <p:spPr>
          <a:xfrm>
            <a:off x="519113" y="4083050"/>
            <a:ext cx="3839845" cy="534035"/>
          </a:xfrm>
          <a:prstGeom prst="rect">
            <a:avLst/>
          </a:prstGeom>
          <a:noFill/>
          <a:ln w="9525">
            <a:noFill/>
          </a:ln>
        </p:spPr>
        <p:txBody>
          <a:bodyPr wrap="none" anchor="t">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把（</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6.37</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）式代入上式可得</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1984" name="文本框 211983"/>
          <p:cNvSpPr txBox="1"/>
          <p:nvPr/>
        </p:nvSpPr>
        <p:spPr>
          <a:xfrm>
            <a:off x="444183" y="356553"/>
            <a:ext cx="3455987" cy="460375"/>
          </a:xfrm>
          <a:prstGeom prst="rect">
            <a:avLst/>
          </a:prstGeom>
          <a:noFill/>
          <a:ln w="9525">
            <a:noFill/>
          </a:ln>
        </p:spPr>
        <p:txBody>
          <a:bodyPr>
            <a:spAutoFit/>
          </a:bodyPr>
          <a:p>
            <a:pPr>
              <a:spcBef>
                <a:spcPct val="50000"/>
              </a:spcBef>
            </a:pPr>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H </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的表达式</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1986" name="对象 211985"/>
          <p:cNvGraphicFramePr/>
          <p:nvPr/>
        </p:nvGraphicFramePr>
        <p:xfrm>
          <a:off x="6576695" y="1699260"/>
          <a:ext cx="2232025" cy="1647825"/>
        </p:xfrm>
        <a:graphic>
          <a:graphicData uri="http://schemas.openxmlformats.org/presentationml/2006/ole">
            <mc:AlternateContent xmlns:mc="http://schemas.openxmlformats.org/markup-compatibility/2006">
              <mc:Choice xmlns:v="urn:schemas-microsoft-com:vml" Requires="v">
                <p:oleObj spid="_x0000_s3143" name="" r:id="rId14" imgW="1308100" imgH="965200" progId="Equation.DSMT4">
                  <p:embed/>
                </p:oleObj>
              </mc:Choice>
              <mc:Fallback>
                <p:oleObj name="" r:id="rId14" imgW="1308100" imgH="965200" progId="Equation.DSMT4">
                  <p:embed/>
                  <p:pic>
                    <p:nvPicPr>
                      <p:cNvPr id="0" name="图片 3142"/>
                      <p:cNvPicPr/>
                      <p:nvPr/>
                    </p:nvPicPr>
                    <p:blipFill>
                      <a:blip r:embed="rId15"/>
                      <a:stretch>
                        <a:fillRect/>
                      </a:stretch>
                    </p:blipFill>
                    <p:spPr>
                      <a:xfrm>
                        <a:off x="6576695" y="1699260"/>
                        <a:ext cx="2232025" cy="1647825"/>
                      </a:xfrm>
                      <a:prstGeom prst="rect">
                        <a:avLst/>
                      </a:prstGeom>
                      <a:noFill/>
                      <a:ln w="38100">
                        <a:noFill/>
                        <a:miter/>
                      </a:ln>
                    </p:spPr>
                  </p:pic>
                </p:oleObj>
              </mc:Fallback>
            </mc:AlternateContent>
          </a:graphicData>
        </a:graphic>
      </p:graphicFrame>
      <p:graphicFrame>
        <p:nvGraphicFramePr>
          <p:cNvPr id="211987" name="对象 211986"/>
          <p:cNvGraphicFramePr/>
          <p:nvPr/>
        </p:nvGraphicFramePr>
        <p:xfrm>
          <a:off x="5700395" y="163830"/>
          <a:ext cx="2481263" cy="738188"/>
        </p:xfrm>
        <a:graphic>
          <a:graphicData uri="http://schemas.openxmlformats.org/presentationml/2006/ole">
            <mc:AlternateContent xmlns:mc="http://schemas.openxmlformats.org/markup-compatibility/2006">
              <mc:Choice xmlns:v="urn:schemas-microsoft-com:vml" Requires="v">
                <p:oleObj spid="_x0000_s3214" name="" r:id="rId16" imgW="1409700" imgH="419100" progId="Equation.DSMT4">
                  <p:embed/>
                </p:oleObj>
              </mc:Choice>
              <mc:Fallback>
                <p:oleObj name="" r:id="rId16" imgW="1409700" imgH="419100" progId="Equation.DSMT4">
                  <p:embed/>
                  <p:pic>
                    <p:nvPicPr>
                      <p:cNvPr id="0" name="图片 3213"/>
                      <p:cNvPicPr/>
                      <p:nvPr/>
                    </p:nvPicPr>
                    <p:blipFill>
                      <a:blip r:embed="rId17"/>
                      <a:stretch>
                        <a:fillRect/>
                      </a:stretch>
                    </p:blipFill>
                    <p:spPr>
                      <a:xfrm>
                        <a:off x="5700395" y="163830"/>
                        <a:ext cx="2481263" cy="738188"/>
                      </a:xfrm>
                      <a:prstGeom prst="rect">
                        <a:avLst/>
                      </a:prstGeom>
                      <a:noFill/>
                      <a:ln w="38100">
                        <a:noFill/>
                        <a:miter/>
                      </a:ln>
                    </p:spPr>
                  </p:pic>
                </p:oleObj>
              </mc:Fallback>
            </mc:AlternateContent>
          </a:graphicData>
        </a:graphic>
      </p:graphicFrame>
      <p:graphicFrame>
        <p:nvGraphicFramePr>
          <p:cNvPr id="211985" name="对象 211984"/>
          <p:cNvGraphicFramePr/>
          <p:nvPr/>
        </p:nvGraphicFramePr>
        <p:xfrm>
          <a:off x="5853113" y="262255"/>
          <a:ext cx="2406650" cy="452438"/>
        </p:xfrm>
        <a:graphic>
          <a:graphicData uri="http://schemas.openxmlformats.org/presentationml/2006/ole">
            <mc:AlternateContent xmlns:mc="http://schemas.openxmlformats.org/markup-compatibility/2006">
              <mc:Choice xmlns:v="urn:schemas-microsoft-com:vml" Requires="v">
                <p:oleObj spid="_x0000_s3213" name="" r:id="rId18" imgW="1219200" imgH="228600" progId="Equation.DSMT4">
                  <p:embed/>
                </p:oleObj>
              </mc:Choice>
              <mc:Fallback>
                <p:oleObj name="" r:id="rId18" imgW="1219200" imgH="228600" progId="Equation.DSMT4">
                  <p:embed/>
                  <p:pic>
                    <p:nvPicPr>
                      <p:cNvPr id="0" name="图片 3212"/>
                      <p:cNvPicPr/>
                      <p:nvPr/>
                    </p:nvPicPr>
                    <p:blipFill>
                      <a:blip r:embed="rId19"/>
                      <a:stretch>
                        <a:fillRect/>
                      </a:stretch>
                    </p:blipFill>
                    <p:spPr>
                      <a:xfrm>
                        <a:off x="5853113" y="262255"/>
                        <a:ext cx="2406650" cy="452438"/>
                      </a:xfrm>
                      <a:prstGeom prst="rect">
                        <a:avLst/>
                      </a:prstGeom>
                      <a:noFill/>
                      <a:ln w="38100">
                        <a:noFill/>
                        <a:miter/>
                      </a:ln>
                    </p:spPr>
                  </p:pic>
                </p:oleObj>
              </mc:Fallback>
            </mc:AlternateContent>
          </a:graphicData>
        </a:graphic>
      </p:graphicFrame>
    </p:spTree>
    <p:custDataLst>
      <p:tags r:id="rId2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1977"/>
                                        </p:tgtEl>
                                        <p:attrNameLst>
                                          <p:attrName>style.visibility</p:attrName>
                                        </p:attrNameLst>
                                      </p:cBhvr>
                                      <p:to>
                                        <p:strVal val="visible"/>
                                      </p:to>
                                    </p:set>
                                    <p:animEffect transition="in" filter="blinds(horizontal)">
                                      <p:cBhvr>
                                        <p:cTn id="7" dur="500"/>
                                        <p:tgtEl>
                                          <p:spTgt spid="211977"/>
                                        </p:tgtEl>
                                      </p:cBhvr>
                                    </p:animEffect>
                                  </p:childTnLst>
                                </p:cTn>
                              </p:par>
                              <p:par>
                                <p:cTn id="8" presetID="2" presetClass="entr" presetSubtype="4" fill="hold" nodeType="withEffect">
                                  <p:stCondLst>
                                    <p:cond delay="0"/>
                                  </p:stCondLst>
                                  <p:childTnLst>
                                    <p:set>
                                      <p:cBhvr>
                                        <p:cTn id="9" dur="1" fill="hold">
                                          <p:stCondLst>
                                            <p:cond delay="0"/>
                                          </p:stCondLst>
                                        </p:cTn>
                                        <p:tgtEl>
                                          <p:spTgt spid="211987"/>
                                        </p:tgtEl>
                                        <p:attrNameLst>
                                          <p:attrName>style.visibility</p:attrName>
                                        </p:attrNameLst>
                                      </p:cBhvr>
                                      <p:to>
                                        <p:strVal val="visible"/>
                                      </p:to>
                                    </p:set>
                                    <p:anim calcmode="lin" valueType="num">
                                      <p:cBhvr additive="base">
                                        <p:cTn id="10" dur="500" fill="hold"/>
                                        <p:tgtEl>
                                          <p:spTgt spid="211987"/>
                                        </p:tgtEl>
                                        <p:attrNameLst>
                                          <p:attrName>ppt_x</p:attrName>
                                        </p:attrNameLst>
                                      </p:cBhvr>
                                      <p:tavLst>
                                        <p:tav tm="0">
                                          <p:val>
                                            <p:strVal val="#ppt_x"/>
                                          </p:val>
                                        </p:tav>
                                        <p:tav tm="100000">
                                          <p:val>
                                            <p:strVal val="#ppt_x"/>
                                          </p:val>
                                        </p:tav>
                                      </p:tavLst>
                                    </p:anim>
                                    <p:anim calcmode="lin" valueType="num">
                                      <p:cBhvr additive="base">
                                        <p:cTn id="11" dur="500" fill="hold"/>
                                        <p:tgtEl>
                                          <p:spTgt spid="21198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11970"/>
                                        </p:tgtEl>
                                        <p:attrNameLst>
                                          <p:attrName>style.visibility</p:attrName>
                                        </p:attrNameLst>
                                      </p:cBhvr>
                                      <p:to>
                                        <p:strVal val="visible"/>
                                      </p:to>
                                    </p:set>
                                    <p:anim calcmode="lin" valueType="num">
                                      <p:cBhvr additive="base">
                                        <p:cTn id="16" dur="500" fill="hold"/>
                                        <p:tgtEl>
                                          <p:spTgt spid="211970"/>
                                        </p:tgtEl>
                                        <p:attrNameLst>
                                          <p:attrName>ppt_x</p:attrName>
                                        </p:attrNameLst>
                                      </p:cBhvr>
                                      <p:tavLst>
                                        <p:tav tm="0">
                                          <p:val>
                                            <p:strVal val="#ppt_x"/>
                                          </p:val>
                                        </p:tav>
                                        <p:tav tm="100000">
                                          <p:val>
                                            <p:strVal val="#ppt_x"/>
                                          </p:val>
                                        </p:tav>
                                      </p:tavLst>
                                    </p:anim>
                                    <p:anim calcmode="lin" valueType="num">
                                      <p:cBhvr additive="base">
                                        <p:cTn id="17" dur="500" fill="hold"/>
                                        <p:tgtEl>
                                          <p:spTgt spid="21197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211987"/>
                                        </p:tgtEl>
                                        <p:attrNameLst>
                                          <p:attrName>ppt_x</p:attrName>
                                        </p:attrNameLst>
                                      </p:cBhvr>
                                      <p:tavLst>
                                        <p:tav tm="0">
                                          <p:val>
                                            <p:strVal val="ppt_x"/>
                                          </p:val>
                                        </p:tav>
                                        <p:tav tm="100000">
                                          <p:val>
                                            <p:strVal val="ppt_x"/>
                                          </p:val>
                                        </p:tav>
                                      </p:tavLst>
                                    </p:anim>
                                    <p:anim calcmode="lin" valueType="num">
                                      <p:cBhvr additive="base">
                                        <p:cTn id="22" dur="500"/>
                                        <p:tgtEl>
                                          <p:spTgt spid="211987"/>
                                        </p:tgtEl>
                                        <p:attrNameLst>
                                          <p:attrName>ppt_y</p:attrName>
                                        </p:attrNameLst>
                                      </p:cBhvr>
                                      <p:tavLst>
                                        <p:tav tm="0">
                                          <p:val>
                                            <p:strVal val="ppt_y"/>
                                          </p:val>
                                        </p:tav>
                                        <p:tav tm="100000">
                                          <p:val>
                                            <p:strVal val="1+ppt_h/2"/>
                                          </p:val>
                                        </p:tav>
                                      </p:tavLst>
                                    </p:anim>
                                    <p:set>
                                      <p:cBhvr>
                                        <p:cTn id="23" dur="1" fill="hold">
                                          <p:stCondLst>
                                            <p:cond delay="499"/>
                                          </p:stCondLst>
                                        </p:cTn>
                                        <p:tgtEl>
                                          <p:spTgt spid="21198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211978"/>
                                        </p:tgtEl>
                                        <p:attrNameLst>
                                          <p:attrName>style.visibility</p:attrName>
                                        </p:attrNameLst>
                                      </p:cBhvr>
                                      <p:to>
                                        <p:strVal val="visible"/>
                                      </p:to>
                                    </p:set>
                                    <p:animEffect transition="in" filter="box(in)">
                                      <p:cBhvr>
                                        <p:cTn id="28" dur="500"/>
                                        <p:tgtEl>
                                          <p:spTgt spid="211978"/>
                                        </p:tgtEl>
                                      </p:cBhvr>
                                    </p:animEffect>
                                  </p:childTnLst>
                                </p:cTn>
                              </p:par>
                              <p:par>
                                <p:cTn id="29" presetID="2" presetClass="entr" presetSubtype="4" fill="hold" nodeType="withEffect">
                                  <p:stCondLst>
                                    <p:cond delay="0"/>
                                  </p:stCondLst>
                                  <p:childTnLst>
                                    <p:set>
                                      <p:cBhvr>
                                        <p:cTn id="30" dur="1" fill="hold">
                                          <p:stCondLst>
                                            <p:cond delay="0"/>
                                          </p:stCondLst>
                                        </p:cTn>
                                        <p:tgtEl>
                                          <p:spTgt spid="211971"/>
                                        </p:tgtEl>
                                        <p:attrNameLst>
                                          <p:attrName>style.visibility</p:attrName>
                                        </p:attrNameLst>
                                      </p:cBhvr>
                                      <p:to>
                                        <p:strVal val="visible"/>
                                      </p:to>
                                    </p:set>
                                    <p:anim calcmode="lin" valueType="num">
                                      <p:cBhvr additive="base">
                                        <p:cTn id="31" dur="500" fill="hold"/>
                                        <p:tgtEl>
                                          <p:spTgt spid="211971"/>
                                        </p:tgtEl>
                                        <p:attrNameLst>
                                          <p:attrName>ppt_x</p:attrName>
                                        </p:attrNameLst>
                                      </p:cBhvr>
                                      <p:tavLst>
                                        <p:tav tm="0">
                                          <p:val>
                                            <p:strVal val="#ppt_x"/>
                                          </p:val>
                                        </p:tav>
                                        <p:tav tm="100000">
                                          <p:val>
                                            <p:strVal val="#ppt_x"/>
                                          </p:val>
                                        </p:tav>
                                      </p:tavLst>
                                    </p:anim>
                                    <p:anim calcmode="lin" valueType="num">
                                      <p:cBhvr additive="base">
                                        <p:cTn id="32" dur="500" fill="hold"/>
                                        <p:tgtEl>
                                          <p:spTgt spid="21197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1973"/>
                                        </p:tgtEl>
                                        <p:attrNameLst>
                                          <p:attrName>style.visibility</p:attrName>
                                        </p:attrNameLst>
                                      </p:cBhvr>
                                      <p:to>
                                        <p:strVal val="visible"/>
                                      </p:to>
                                    </p:set>
                                    <p:anim calcmode="lin" valueType="num">
                                      <p:cBhvr additive="base">
                                        <p:cTn id="37" dur="500" fill="hold"/>
                                        <p:tgtEl>
                                          <p:spTgt spid="211973"/>
                                        </p:tgtEl>
                                        <p:attrNameLst>
                                          <p:attrName>ppt_x</p:attrName>
                                        </p:attrNameLst>
                                      </p:cBhvr>
                                      <p:tavLst>
                                        <p:tav tm="0">
                                          <p:val>
                                            <p:strVal val="#ppt_x"/>
                                          </p:val>
                                        </p:tav>
                                        <p:tav tm="100000">
                                          <p:val>
                                            <p:strVal val="#ppt_x"/>
                                          </p:val>
                                        </p:tav>
                                      </p:tavLst>
                                    </p:anim>
                                    <p:anim calcmode="lin" valueType="num">
                                      <p:cBhvr additive="base">
                                        <p:cTn id="38" dur="500" fill="hold"/>
                                        <p:tgtEl>
                                          <p:spTgt spid="21197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11981"/>
                                        </p:tgtEl>
                                        <p:attrNameLst>
                                          <p:attrName>style.visibility</p:attrName>
                                        </p:attrNameLst>
                                      </p:cBhvr>
                                      <p:to>
                                        <p:strVal val="visible"/>
                                      </p:to>
                                    </p:set>
                                    <p:animEffect transition="in" filter="blinds(horizontal)">
                                      <p:cBhvr>
                                        <p:cTn id="43" dur="500"/>
                                        <p:tgtEl>
                                          <p:spTgt spid="211981"/>
                                        </p:tgtEl>
                                      </p:cBhvr>
                                    </p:animEffect>
                                  </p:childTnLst>
                                </p:cTn>
                              </p:par>
                              <p:par>
                                <p:cTn id="44" presetID="2" presetClass="entr" presetSubtype="4" fill="hold" nodeType="withEffect">
                                  <p:stCondLst>
                                    <p:cond delay="0"/>
                                  </p:stCondLst>
                                  <p:childTnLst>
                                    <p:set>
                                      <p:cBhvr>
                                        <p:cTn id="45" dur="1" fill="hold">
                                          <p:stCondLst>
                                            <p:cond delay="0"/>
                                          </p:stCondLst>
                                        </p:cTn>
                                        <p:tgtEl>
                                          <p:spTgt spid="211974"/>
                                        </p:tgtEl>
                                        <p:attrNameLst>
                                          <p:attrName>style.visibility</p:attrName>
                                        </p:attrNameLst>
                                      </p:cBhvr>
                                      <p:to>
                                        <p:strVal val="visible"/>
                                      </p:to>
                                    </p:set>
                                    <p:anim calcmode="lin" valueType="num">
                                      <p:cBhvr additive="base">
                                        <p:cTn id="46" dur="500" fill="hold"/>
                                        <p:tgtEl>
                                          <p:spTgt spid="211974"/>
                                        </p:tgtEl>
                                        <p:attrNameLst>
                                          <p:attrName>ppt_x</p:attrName>
                                        </p:attrNameLst>
                                      </p:cBhvr>
                                      <p:tavLst>
                                        <p:tav tm="0">
                                          <p:val>
                                            <p:strVal val="#ppt_x"/>
                                          </p:val>
                                        </p:tav>
                                        <p:tav tm="100000">
                                          <p:val>
                                            <p:strVal val="#ppt_x"/>
                                          </p:val>
                                        </p:tav>
                                      </p:tavLst>
                                    </p:anim>
                                    <p:anim calcmode="lin" valueType="num">
                                      <p:cBhvr additive="base">
                                        <p:cTn id="47" dur="500" fill="hold"/>
                                        <p:tgtEl>
                                          <p:spTgt spid="21197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11975"/>
                                        </p:tgtEl>
                                        <p:attrNameLst>
                                          <p:attrName>style.visibility</p:attrName>
                                        </p:attrNameLst>
                                      </p:cBhvr>
                                      <p:to>
                                        <p:strVal val="visible"/>
                                      </p:to>
                                    </p:set>
                                    <p:anim calcmode="lin" valueType="num">
                                      <p:cBhvr additive="base">
                                        <p:cTn id="52" dur="500" fill="hold"/>
                                        <p:tgtEl>
                                          <p:spTgt spid="211975"/>
                                        </p:tgtEl>
                                        <p:attrNameLst>
                                          <p:attrName>ppt_x</p:attrName>
                                        </p:attrNameLst>
                                      </p:cBhvr>
                                      <p:tavLst>
                                        <p:tav tm="0">
                                          <p:val>
                                            <p:strVal val="#ppt_x"/>
                                          </p:val>
                                        </p:tav>
                                        <p:tav tm="100000">
                                          <p:val>
                                            <p:strVal val="#ppt_x"/>
                                          </p:val>
                                        </p:tav>
                                      </p:tavLst>
                                    </p:anim>
                                    <p:anim calcmode="lin" valueType="num">
                                      <p:cBhvr additive="base">
                                        <p:cTn id="53" dur="500" fill="hold"/>
                                        <p:tgtEl>
                                          <p:spTgt spid="211975"/>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11986"/>
                                        </p:tgtEl>
                                        <p:attrNameLst>
                                          <p:attrName>style.visibility</p:attrName>
                                        </p:attrNameLst>
                                      </p:cBhvr>
                                      <p:to>
                                        <p:strVal val="visible"/>
                                      </p:to>
                                    </p:set>
                                    <p:anim calcmode="lin" valueType="num">
                                      <p:cBhvr additive="base">
                                        <p:cTn id="56" dur="500" fill="hold"/>
                                        <p:tgtEl>
                                          <p:spTgt spid="211986"/>
                                        </p:tgtEl>
                                        <p:attrNameLst>
                                          <p:attrName>ppt_x</p:attrName>
                                        </p:attrNameLst>
                                      </p:cBhvr>
                                      <p:tavLst>
                                        <p:tav tm="0">
                                          <p:val>
                                            <p:strVal val="#ppt_x"/>
                                          </p:val>
                                        </p:tav>
                                        <p:tav tm="100000">
                                          <p:val>
                                            <p:strVal val="#ppt_x"/>
                                          </p:val>
                                        </p:tav>
                                      </p:tavLst>
                                    </p:anim>
                                    <p:anim calcmode="lin" valueType="num">
                                      <p:cBhvr additive="base">
                                        <p:cTn id="57" dur="500" fill="hold"/>
                                        <p:tgtEl>
                                          <p:spTgt spid="211986"/>
                                        </p:tgtEl>
                                        <p:attrNameLst>
                                          <p:attrName>ppt_y</p:attrName>
                                        </p:attrNameLst>
                                      </p:cBhvr>
                                      <p:tavLst>
                                        <p:tav tm="0">
                                          <p:val>
                                            <p:strVal val="1+#ppt_h/2"/>
                                          </p:val>
                                        </p:tav>
                                        <p:tav tm="100000">
                                          <p:val>
                                            <p:strVal val="#ppt_y"/>
                                          </p:val>
                                        </p:tav>
                                      </p:tavLst>
                                    </p:anim>
                                  </p:childTnLst>
                                </p:cTn>
                              </p:par>
                              <p:par>
                                <p:cTn id="58" presetID="2" presetClass="exit" presetSubtype="4" fill="hold" nodeType="withEffect">
                                  <p:stCondLst>
                                    <p:cond delay="0"/>
                                  </p:stCondLst>
                                  <p:childTnLst>
                                    <p:anim calcmode="lin" valueType="num">
                                      <p:cBhvr additive="base">
                                        <p:cTn id="59" dur="500"/>
                                        <p:tgtEl>
                                          <p:spTgt spid="211986"/>
                                        </p:tgtEl>
                                        <p:attrNameLst>
                                          <p:attrName>ppt_x</p:attrName>
                                        </p:attrNameLst>
                                      </p:cBhvr>
                                      <p:tavLst>
                                        <p:tav tm="0">
                                          <p:val>
                                            <p:strVal val="ppt_x"/>
                                          </p:val>
                                        </p:tav>
                                        <p:tav tm="100000">
                                          <p:val>
                                            <p:strVal val="ppt_x"/>
                                          </p:val>
                                        </p:tav>
                                      </p:tavLst>
                                    </p:anim>
                                    <p:anim calcmode="lin" valueType="num">
                                      <p:cBhvr additive="base">
                                        <p:cTn id="60" dur="500"/>
                                        <p:tgtEl>
                                          <p:spTgt spid="211986"/>
                                        </p:tgtEl>
                                        <p:attrNameLst>
                                          <p:attrName>ppt_y</p:attrName>
                                        </p:attrNameLst>
                                      </p:cBhvr>
                                      <p:tavLst>
                                        <p:tav tm="0">
                                          <p:val>
                                            <p:strVal val="ppt_y"/>
                                          </p:val>
                                        </p:tav>
                                        <p:tav tm="100000">
                                          <p:val>
                                            <p:strVal val="1+ppt_h/2"/>
                                          </p:val>
                                        </p:tav>
                                      </p:tavLst>
                                    </p:anim>
                                    <p:set>
                                      <p:cBhvr>
                                        <p:cTn id="61" dur="1" fill="hold">
                                          <p:stCondLst>
                                            <p:cond delay="499"/>
                                          </p:stCondLst>
                                        </p:cTn>
                                        <p:tgtEl>
                                          <p:spTgt spid="21198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211983"/>
                                        </p:tgtEl>
                                        <p:attrNameLst>
                                          <p:attrName>style.visibility</p:attrName>
                                        </p:attrNameLst>
                                      </p:cBhvr>
                                      <p:to>
                                        <p:strVal val="visible"/>
                                      </p:to>
                                    </p:set>
                                    <p:animEffect transition="in" filter="box(in)">
                                      <p:cBhvr>
                                        <p:cTn id="66" dur="500"/>
                                        <p:tgtEl>
                                          <p:spTgt spid="211983"/>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11976"/>
                                        </p:tgtEl>
                                        <p:attrNameLst>
                                          <p:attrName>style.visibility</p:attrName>
                                        </p:attrNameLst>
                                      </p:cBhvr>
                                      <p:to>
                                        <p:strVal val="visible"/>
                                      </p:to>
                                    </p:set>
                                    <p:anim calcmode="lin" valueType="num">
                                      <p:cBhvr additive="base">
                                        <p:cTn id="71" dur="500" fill="hold"/>
                                        <p:tgtEl>
                                          <p:spTgt spid="211976"/>
                                        </p:tgtEl>
                                        <p:attrNameLst>
                                          <p:attrName>ppt_x</p:attrName>
                                        </p:attrNameLst>
                                      </p:cBhvr>
                                      <p:tavLst>
                                        <p:tav tm="0">
                                          <p:val>
                                            <p:strVal val="#ppt_x"/>
                                          </p:val>
                                        </p:tav>
                                        <p:tav tm="100000">
                                          <p:val>
                                            <p:strVal val="#ppt_x"/>
                                          </p:val>
                                        </p:tav>
                                      </p:tavLst>
                                    </p:anim>
                                    <p:anim calcmode="lin" valueType="num">
                                      <p:cBhvr additive="base">
                                        <p:cTn id="72" dur="500" fill="hold"/>
                                        <p:tgtEl>
                                          <p:spTgt spid="21197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11985"/>
                                        </p:tgtEl>
                                        <p:attrNameLst>
                                          <p:attrName>style.visibility</p:attrName>
                                        </p:attrNameLst>
                                      </p:cBhvr>
                                      <p:to>
                                        <p:strVal val="visible"/>
                                      </p:to>
                                    </p:set>
                                    <p:anim calcmode="lin" valueType="num">
                                      <p:cBhvr additive="base">
                                        <p:cTn id="75" dur="500" fill="hold"/>
                                        <p:tgtEl>
                                          <p:spTgt spid="211985"/>
                                        </p:tgtEl>
                                        <p:attrNameLst>
                                          <p:attrName>ppt_x</p:attrName>
                                        </p:attrNameLst>
                                      </p:cBhvr>
                                      <p:tavLst>
                                        <p:tav tm="0">
                                          <p:val>
                                            <p:strVal val="#ppt_x"/>
                                          </p:val>
                                        </p:tav>
                                        <p:tav tm="100000">
                                          <p:val>
                                            <p:strVal val="#ppt_x"/>
                                          </p:val>
                                        </p:tav>
                                      </p:tavLst>
                                    </p:anim>
                                    <p:anim calcmode="lin" valueType="num">
                                      <p:cBhvr additive="base">
                                        <p:cTn id="76" dur="500" fill="hold"/>
                                        <p:tgtEl>
                                          <p:spTgt spid="21198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xit" presetSubtype="4" fill="hold" nodeType="clickEffect">
                                  <p:stCondLst>
                                    <p:cond delay="0"/>
                                  </p:stCondLst>
                                  <p:childTnLst>
                                    <p:anim calcmode="lin" valueType="num">
                                      <p:cBhvr additive="base">
                                        <p:cTn id="80" dur="500"/>
                                        <p:tgtEl>
                                          <p:spTgt spid="211985"/>
                                        </p:tgtEl>
                                        <p:attrNameLst>
                                          <p:attrName>ppt_x</p:attrName>
                                        </p:attrNameLst>
                                      </p:cBhvr>
                                      <p:tavLst>
                                        <p:tav tm="0">
                                          <p:val>
                                            <p:strVal val="ppt_x"/>
                                          </p:val>
                                        </p:tav>
                                        <p:tav tm="100000">
                                          <p:val>
                                            <p:strVal val="ppt_x"/>
                                          </p:val>
                                        </p:tav>
                                      </p:tavLst>
                                    </p:anim>
                                    <p:anim calcmode="lin" valueType="num">
                                      <p:cBhvr additive="base">
                                        <p:cTn id="81" dur="500"/>
                                        <p:tgtEl>
                                          <p:spTgt spid="211985"/>
                                        </p:tgtEl>
                                        <p:attrNameLst>
                                          <p:attrName>ppt_y</p:attrName>
                                        </p:attrNameLst>
                                      </p:cBhvr>
                                      <p:tavLst>
                                        <p:tav tm="0">
                                          <p:val>
                                            <p:strVal val="ppt_y"/>
                                          </p:val>
                                        </p:tav>
                                        <p:tav tm="100000">
                                          <p:val>
                                            <p:strVal val="1+ppt_h/2"/>
                                          </p:val>
                                        </p:tav>
                                      </p:tavLst>
                                    </p:anim>
                                    <p:set>
                                      <p:cBhvr>
                                        <p:cTn id="82" dur="1" fill="hold">
                                          <p:stCondLst>
                                            <p:cond delay="499"/>
                                          </p:stCondLst>
                                        </p:cTn>
                                        <p:tgtEl>
                                          <p:spTgt spid="2119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81" grpId="0"/>
      <p:bldP spid="211978" grpId="0"/>
      <p:bldP spid="211977" grpId="0"/>
      <p:bldP spid="21198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12995" name="对象 212994"/>
          <p:cNvGraphicFramePr/>
          <p:nvPr/>
        </p:nvGraphicFramePr>
        <p:xfrm>
          <a:off x="1247775" y="1619250"/>
          <a:ext cx="3311525" cy="635000"/>
        </p:xfrm>
        <a:graphic>
          <a:graphicData uri="http://schemas.openxmlformats.org/presentationml/2006/ole">
            <mc:AlternateContent xmlns:mc="http://schemas.openxmlformats.org/markup-compatibility/2006">
              <mc:Choice xmlns:v="urn:schemas-microsoft-com:vml" Requires="v">
                <p:oleObj spid="_x0000_s3199" name="" r:id="rId2" imgW="1586230" imgH="304800" progId="Equation.DSMT4">
                  <p:embed/>
                </p:oleObj>
              </mc:Choice>
              <mc:Fallback>
                <p:oleObj name="" r:id="rId2" imgW="1586230" imgH="304800" progId="Equation.DSMT4">
                  <p:embed/>
                  <p:pic>
                    <p:nvPicPr>
                      <p:cNvPr id="0" name="图片 3198"/>
                      <p:cNvPicPr/>
                      <p:nvPr/>
                    </p:nvPicPr>
                    <p:blipFill>
                      <a:blip r:embed="rId3"/>
                      <a:stretch>
                        <a:fillRect/>
                      </a:stretch>
                    </p:blipFill>
                    <p:spPr>
                      <a:xfrm>
                        <a:off x="1247775" y="1619250"/>
                        <a:ext cx="3311525" cy="635000"/>
                      </a:xfrm>
                      <a:prstGeom prst="rect">
                        <a:avLst/>
                      </a:prstGeom>
                      <a:noFill/>
                      <a:ln w="38100">
                        <a:noFill/>
                        <a:miter/>
                      </a:ln>
                    </p:spPr>
                  </p:pic>
                </p:oleObj>
              </mc:Fallback>
            </mc:AlternateContent>
          </a:graphicData>
        </a:graphic>
      </p:graphicFrame>
      <p:graphicFrame>
        <p:nvGraphicFramePr>
          <p:cNvPr id="212996" name="对象 212995"/>
          <p:cNvGraphicFramePr/>
          <p:nvPr/>
        </p:nvGraphicFramePr>
        <p:xfrm>
          <a:off x="1979295" y="2325688"/>
          <a:ext cx="5813425" cy="885825"/>
        </p:xfrm>
        <a:graphic>
          <a:graphicData uri="http://schemas.openxmlformats.org/presentationml/2006/ole">
            <mc:AlternateContent xmlns:mc="http://schemas.openxmlformats.org/markup-compatibility/2006">
              <mc:Choice xmlns:v="urn:schemas-microsoft-com:vml" Requires="v">
                <p:oleObj spid="_x0000_s3226" name="" r:id="rId4" imgW="2997200" imgH="457200" progId="Equation.DSMT4">
                  <p:embed/>
                </p:oleObj>
              </mc:Choice>
              <mc:Fallback>
                <p:oleObj name="" r:id="rId4" imgW="2997200" imgH="457200" progId="Equation.DSMT4">
                  <p:embed/>
                  <p:pic>
                    <p:nvPicPr>
                      <p:cNvPr id="0" name="图片 3225"/>
                      <p:cNvPicPr/>
                      <p:nvPr/>
                    </p:nvPicPr>
                    <p:blipFill>
                      <a:blip r:embed="rId5"/>
                      <a:stretch>
                        <a:fillRect/>
                      </a:stretch>
                    </p:blipFill>
                    <p:spPr>
                      <a:xfrm>
                        <a:off x="1979295" y="2325688"/>
                        <a:ext cx="5813425" cy="885825"/>
                      </a:xfrm>
                      <a:prstGeom prst="rect">
                        <a:avLst/>
                      </a:prstGeom>
                      <a:noFill/>
                      <a:ln w="38100">
                        <a:noFill/>
                        <a:miter/>
                      </a:ln>
                    </p:spPr>
                  </p:pic>
                </p:oleObj>
              </mc:Fallback>
            </mc:AlternateContent>
          </a:graphicData>
        </a:graphic>
      </p:graphicFrame>
      <p:grpSp>
        <p:nvGrpSpPr>
          <p:cNvPr id="213011" name="组合 213010"/>
          <p:cNvGrpSpPr/>
          <p:nvPr/>
        </p:nvGrpSpPr>
        <p:grpSpPr>
          <a:xfrm>
            <a:off x="541338" y="3338513"/>
            <a:ext cx="8351837" cy="1851025"/>
            <a:chOff x="341" y="1967"/>
            <a:chExt cx="5261" cy="1166"/>
          </a:xfrm>
        </p:grpSpPr>
        <p:sp>
          <p:nvSpPr>
            <p:cNvPr id="213000" name="矩形 212999"/>
            <p:cNvSpPr/>
            <p:nvPr/>
          </p:nvSpPr>
          <p:spPr>
            <a:xfrm>
              <a:off x="341" y="1967"/>
              <a:ext cx="5261" cy="1104"/>
            </a:xfrm>
            <a:prstGeom prst="rect">
              <a:avLst/>
            </a:prstGeom>
            <a:noFill/>
            <a:ln w="9525">
              <a:noFill/>
            </a:ln>
          </p:spPr>
          <p:txBody>
            <a:bodyPr anchor="ctr">
              <a:spAutoFit/>
            </a:bodyPr>
            <a:p>
              <a:pPr fontAlgn="auto">
                <a:lnSpc>
                  <a:spcPct val="15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上式表示一列沿</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轴正方向传播的均匀平面波，称为入射波。这列波由源点（</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）传到</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点需要的时间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点</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时刻的相位就是波源在                   时刻的相位</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2997" name="对象 212996"/>
            <p:cNvGraphicFramePr/>
            <p:nvPr/>
          </p:nvGraphicFramePr>
          <p:xfrm>
            <a:off x="4000" y="2299"/>
            <a:ext cx="545" cy="475"/>
          </p:xfrm>
          <a:graphic>
            <a:graphicData uri="http://schemas.openxmlformats.org/presentationml/2006/ole">
              <mc:AlternateContent xmlns:mc="http://schemas.openxmlformats.org/markup-compatibility/2006">
                <mc:Choice xmlns:v="urn:schemas-microsoft-com:vml" Requires="v">
                  <p:oleObj spid="_x0000_s3215" name="" r:id="rId6" imgW="444500" imgH="393700" progId="Equation.DSMT4">
                    <p:embed/>
                  </p:oleObj>
                </mc:Choice>
                <mc:Fallback>
                  <p:oleObj name="" r:id="rId6" imgW="444500" imgH="393700" progId="Equation.DSMT4">
                    <p:embed/>
                    <p:pic>
                      <p:nvPicPr>
                        <p:cNvPr id="0" name="图片 3214"/>
                        <p:cNvPicPr/>
                        <p:nvPr/>
                      </p:nvPicPr>
                      <p:blipFill>
                        <a:blip r:embed="rId7"/>
                        <a:stretch>
                          <a:fillRect/>
                        </a:stretch>
                      </p:blipFill>
                      <p:spPr>
                        <a:xfrm>
                          <a:off x="4000" y="2299"/>
                          <a:ext cx="545" cy="475"/>
                        </a:xfrm>
                        <a:prstGeom prst="rect">
                          <a:avLst/>
                        </a:prstGeom>
                        <a:noFill/>
                        <a:ln w="38100">
                          <a:noFill/>
                          <a:miter/>
                        </a:ln>
                      </p:spPr>
                    </p:pic>
                  </p:oleObj>
                </mc:Fallback>
              </mc:AlternateContent>
            </a:graphicData>
          </a:graphic>
        </p:graphicFrame>
        <p:graphicFrame>
          <p:nvGraphicFramePr>
            <p:cNvPr id="212998" name="对象 212997"/>
            <p:cNvGraphicFramePr/>
            <p:nvPr/>
          </p:nvGraphicFramePr>
          <p:xfrm>
            <a:off x="3123" y="2668"/>
            <a:ext cx="953" cy="465"/>
          </p:xfrm>
          <a:graphic>
            <a:graphicData uri="http://schemas.openxmlformats.org/presentationml/2006/ole">
              <mc:AlternateContent xmlns:mc="http://schemas.openxmlformats.org/markup-compatibility/2006">
                <mc:Choice xmlns:v="urn:schemas-microsoft-com:vml" Requires="v">
                  <p:oleObj spid="_x0000_s3153" name="" r:id="rId8" imgW="799465" imgH="393700" progId="Equation.DSMT4">
                    <p:embed/>
                  </p:oleObj>
                </mc:Choice>
                <mc:Fallback>
                  <p:oleObj name="" r:id="rId8" imgW="799465" imgH="393700" progId="Equation.DSMT4">
                    <p:embed/>
                    <p:pic>
                      <p:nvPicPr>
                        <p:cNvPr id="0" name="图片 3152"/>
                        <p:cNvPicPr/>
                        <p:nvPr/>
                      </p:nvPicPr>
                      <p:blipFill>
                        <a:blip r:embed="rId9"/>
                        <a:stretch>
                          <a:fillRect/>
                        </a:stretch>
                      </p:blipFill>
                      <p:spPr>
                        <a:xfrm>
                          <a:off x="3123" y="2668"/>
                          <a:ext cx="953" cy="465"/>
                        </a:xfrm>
                        <a:prstGeom prst="rect">
                          <a:avLst/>
                        </a:prstGeom>
                        <a:noFill/>
                        <a:ln w="38100">
                          <a:noFill/>
                          <a:miter/>
                        </a:ln>
                      </p:spPr>
                    </p:pic>
                  </p:oleObj>
                </mc:Fallback>
              </mc:AlternateContent>
            </a:graphicData>
          </a:graphic>
        </p:graphicFrame>
      </p:grpSp>
      <p:sp>
        <p:nvSpPr>
          <p:cNvPr id="213003" name="矩形 213002"/>
          <p:cNvSpPr/>
          <p:nvPr/>
        </p:nvSpPr>
        <p:spPr>
          <a:xfrm>
            <a:off x="577215" y="2500948"/>
            <a:ext cx="1402080" cy="460375"/>
          </a:xfrm>
          <a:prstGeom prst="rect">
            <a:avLst/>
          </a:prstGeom>
          <a:noFill/>
          <a:ln w="9525">
            <a:noFill/>
          </a:ln>
        </p:spPr>
        <p:txBody>
          <a:bodyPr wrap="none" anchor="t">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取实部为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13005" name="对象 213004"/>
          <p:cNvGraphicFramePr/>
          <p:nvPr/>
        </p:nvGraphicFramePr>
        <p:xfrm>
          <a:off x="6575425" y="1638300"/>
          <a:ext cx="1525588" cy="511175"/>
        </p:xfrm>
        <a:graphic>
          <a:graphicData uri="http://schemas.openxmlformats.org/presentationml/2006/ole">
            <mc:AlternateContent xmlns:mc="http://schemas.openxmlformats.org/markup-compatibility/2006">
              <mc:Choice xmlns:v="urn:schemas-microsoft-com:vml" Requires="v">
                <p:oleObj spid="_x0000_s3081" name="" r:id="rId10" imgW="773430" imgH="266065" progId="Equation.DSMT4">
                  <p:embed/>
                </p:oleObj>
              </mc:Choice>
              <mc:Fallback>
                <p:oleObj name="" r:id="rId10" imgW="773430" imgH="266065" progId="Equation.DSMT4">
                  <p:embed/>
                  <p:pic>
                    <p:nvPicPr>
                      <p:cNvPr id="0" name="图片 3080"/>
                      <p:cNvPicPr/>
                      <p:nvPr/>
                    </p:nvPicPr>
                    <p:blipFill>
                      <a:blip r:embed="rId11"/>
                      <a:stretch>
                        <a:fillRect/>
                      </a:stretch>
                    </p:blipFill>
                    <p:spPr>
                      <a:xfrm>
                        <a:off x="6575425" y="1638300"/>
                        <a:ext cx="1525588" cy="511175"/>
                      </a:xfrm>
                      <a:prstGeom prst="rect">
                        <a:avLst/>
                      </a:prstGeom>
                      <a:noFill/>
                      <a:ln w="38100">
                        <a:miter/>
                      </a:ln>
                    </p:spPr>
                  </p:pic>
                </p:oleObj>
              </mc:Fallback>
            </mc:AlternateContent>
          </a:graphicData>
        </a:graphic>
      </p:graphicFrame>
      <p:graphicFrame>
        <p:nvGraphicFramePr>
          <p:cNvPr id="213010" name="对象 213009"/>
          <p:cNvGraphicFramePr/>
          <p:nvPr/>
        </p:nvGraphicFramePr>
        <p:xfrm>
          <a:off x="3010853" y="981075"/>
          <a:ext cx="3095625" cy="531813"/>
        </p:xfrm>
        <a:graphic>
          <a:graphicData uri="http://schemas.openxmlformats.org/presentationml/2006/ole">
            <mc:AlternateContent xmlns:mc="http://schemas.openxmlformats.org/markup-compatibility/2006">
              <mc:Choice xmlns:v="urn:schemas-microsoft-com:vml" Requires="v">
                <p:oleObj spid="_x0000_s3082" name="" r:id="rId12" imgW="1421765" imgH="241300" progId="Equation.DSMT4">
                  <p:embed/>
                </p:oleObj>
              </mc:Choice>
              <mc:Fallback>
                <p:oleObj name="" r:id="rId12" imgW="1421765" imgH="241300" progId="Equation.DSMT4">
                  <p:embed/>
                  <p:pic>
                    <p:nvPicPr>
                      <p:cNvPr id="0" name="图片 3081"/>
                      <p:cNvPicPr/>
                      <p:nvPr/>
                    </p:nvPicPr>
                    <p:blipFill>
                      <a:blip r:embed="rId13"/>
                      <a:stretch>
                        <a:fillRect/>
                      </a:stretch>
                    </p:blipFill>
                    <p:spPr>
                      <a:xfrm>
                        <a:off x="3010853" y="981075"/>
                        <a:ext cx="3095625" cy="531813"/>
                      </a:xfrm>
                      <a:prstGeom prst="rect">
                        <a:avLst/>
                      </a:prstGeom>
                      <a:noFill/>
                      <a:ln w="38100">
                        <a:noFill/>
                        <a:miter/>
                      </a:ln>
                    </p:spPr>
                  </p:pic>
                </p:oleObj>
              </mc:Fallback>
            </mc:AlternateContent>
          </a:graphicData>
        </a:graphic>
      </p:graphicFrame>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2995"/>
                                        </p:tgtEl>
                                        <p:attrNameLst>
                                          <p:attrName>style.visibility</p:attrName>
                                        </p:attrNameLst>
                                      </p:cBhvr>
                                      <p:to>
                                        <p:strVal val="visible"/>
                                      </p:to>
                                    </p:set>
                                    <p:anim calcmode="lin" valueType="num">
                                      <p:cBhvr additive="base">
                                        <p:cTn id="7" dur="500" fill="hold"/>
                                        <p:tgtEl>
                                          <p:spTgt spid="212995"/>
                                        </p:tgtEl>
                                        <p:attrNameLst>
                                          <p:attrName>ppt_x</p:attrName>
                                        </p:attrNameLst>
                                      </p:cBhvr>
                                      <p:tavLst>
                                        <p:tav tm="0">
                                          <p:val>
                                            <p:strVal val="#ppt_x"/>
                                          </p:val>
                                        </p:tav>
                                        <p:tav tm="100000">
                                          <p:val>
                                            <p:strVal val="#ppt_x"/>
                                          </p:val>
                                        </p:tav>
                                      </p:tavLst>
                                    </p:anim>
                                    <p:anim calcmode="lin" valueType="num">
                                      <p:cBhvr additive="base">
                                        <p:cTn id="8" dur="500" fill="hold"/>
                                        <p:tgtEl>
                                          <p:spTgt spid="2129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3005"/>
                                        </p:tgtEl>
                                        <p:attrNameLst>
                                          <p:attrName>style.visibility</p:attrName>
                                        </p:attrNameLst>
                                      </p:cBhvr>
                                      <p:to>
                                        <p:strVal val="visible"/>
                                      </p:to>
                                    </p:set>
                                    <p:anim calcmode="lin" valueType="num">
                                      <p:cBhvr additive="base">
                                        <p:cTn id="13" dur="500" fill="hold"/>
                                        <p:tgtEl>
                                          <p:spTgt spid="213005"/>
                                        </p:tgtEl>
                                        <p:attrNameLst>
                                          <p:attrName>ppt_x</p:attrName>
                                        </p:attrNameLst>
                                      </p:cBhvr>
                                      <p:tavLst>
                                        <p:tav tm="0">
                                          <p:val>
                                            <p:strVal val="#ppt_x"/>
                                          </p:val>
                                        </p:tav>
                                        <p:tav tm="100000">
                                          <p:val>
                                            <p:strVal val="#ppt_x"/>
                                          </p:val>
                                        </p:tav>
                                      </p:tavLst>
                                    </p:anim>
                                    <p:anim calcmode="lin" valueType="num">
                                      <p:cBhvr additive="base">
                                        <p:cTn id="14" dur="500" fill="hold"/>
                                        <p:tgtEl>
                                          <p:spTgt spid="21300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213005"/>
                                        </p:tgtEl>
                                        <p:attrNameLst>
                                          <p:attrName>ppt_x</p:attrName>
                                        </p:attrNameLst>
                                      </p:cBhvr>
                                      <p:tavLst>
                                        <p:tav tm="0">
                                          <p:val>
                                            <p:strVal val="ppt_x"/>
                                          </p:val>
                                        </p:tav>
                                        <p:tav tm="100000">
                                          <p:val>
                                            <p:strVal val="ppt_x"/>
                                          </p:val>
                                        </p:tav>
                                      </p:tavLst>
                                    </p:anim>
                                    <p:anim calcmode="lin" valueType="num">
                                      <p:cBhvr additive="base">
                                        <p:cTn id="19" dur="500"/>
                                        <p:tgtEl>
                                          <p:spTgt spid="213005"/>
                                        </p:tgtEl>
                                        <p:attrNameLst>
                                          <p:attrName>ppt_y</p:attrName>
                                        </p:attrNameLst>
                                      </p:cBhvr>
                                      <p:tavLst>
                                        <p:tav tm="0">
                                          <p:val>
                                            <p:strVal val="ppt_y"/>
                                          </p:val>
                                        </p:tav>
                                        <p:tav tm="100000">
                                          <p:val>
                                            <p:strVal val="1+ppt_h/2"/>
                                          </p:val>
                                        </p:tav>
                                      </p:tavLst>
                                    </p:anim>
                                    <p:set>
                                      <p:cBhvr>
                                        <p:cTn id="20" dur="1" fill="hold">
                                          <p:stCondLst>
                                            <p:cond delay="499"/>
                                          </p:stCondLst>
                                        </p:cTn>
                                        <p:tgtEl>
                                          <p:spTgt spid="21300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3003"/>
                                        </p:tgtEl>
                                        <p:attrNameLst>
                                          <p:attrName>style.visibility</p:attrName>
                                        </p:attrNameLst>
                                      </p:cBhvr>
                                      <p:to>
                                        <p:strVal val="visible"/>
                                      </p:to>
                                    </p:set>
                                    <p:animEffect transition="in" filter="blinds(horizontal)">
                                      <p:cBhvr>
                                        <p:cTn id="25" dur="500"/>
                                        <p:tgtEl>
                                          <p:spTgt spid="21300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12996"/>
                                        </p:tgtEl>
                                        <p:attrNameLst>
                                          <p:attrName>style.visibility</p:attrName>
                                        </p:attrNameLst>
                                      </p:cBhvr>
                                      <p:to>
                                        <p:strVal val="visible"/>
                                      </p:to>
                                    </p:set>
                                    <p:anim calcmode="lin" valueType="num">
                                      <p:cBhvr additive="base">
                                        <p:cTn id="30" dur="500" fill="hold"/>
                                        <p:tgtEl>
                                          <p:spTgt spid="212996"/>
                                        </p:tgtEl>
                                        <p:attrNameLst>
                                          <p:attrName>ppt_x</p:attrName>
                                        </p:attrNameLst>
                                      </p:cBhvr>
                                      <p:tavLst>
                                        <p:tav tm="0">
                                          <p:val>
                                            <p:strVal val="#ppt_x"/>
                                          </p:val>
                                        </p:tav>
                                        <p:tav tm="100000">
                                          <p:val>
                                            <p:strVal val="#ppt_x"/>
                                          </p:val>
                                        </p:tav>
                                      </p:tavLst>
                                    </p:anim>
                                    <p:anim calcmode="lin" valueType="num">
                                      <p:cBhvr additive="base">
                                        <p:cTn id="31" dur="500" fill="hold"/>
                                        <p:tgtEl>
                                          <p:spTgt spid="21299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13011"/>
                                        </p:tgtEl>
                                        <p:attrNameLst>
                                          <p:attrName>style.visibility</p:attrName>
                                        </p:attrNameLst>
                                      </p:cBhvr>
                                      <p:to>
                                        <p:strVal val="visible"/>
                                      </p:to>
                                    </p:set>
                                    <p:animEffect transition="in" filter="blinds(horizontal)">
                                      <p:cBhvr>
                                        <p:cTn id="36" dur="500"/>
                                        <p:tgtEl>
                                          <p:spTgt spid="213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0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214027" name="组合 214026"/>
          <p:cNvGrpSpPr/>
          <p:nvPr/>
        </p:nvGrpSpPr>
        <p:grpSpPr>
          <a:xfrm>
            <a:off x="491490" y="533401"/>
            <a:ext cx="8589963" cy="506413"/>
            <a:chOff x="340" y="328"/>
            <a:chExt cx="5411" cy="319"/>
          </a:xfrm>
        </p:grpSpPr>
        <p:sp>
          <p:nvSpPr>
            <p:cNvPr id="214022" name="矩形 214021"/>
            <p:cNvSpPr/>
            <p:nvPr/>
          </p:nvSpPr>
          <p:spPr>
            <a:xfrm>
              <a:off x="340" y="330"/>
              <a:ext cx="5411" cy="290"/>
            </a:xfrm>
            <a:prstGeom prst="rect">
              <a:avLst/>
            </a:prstGeom>
            <a:noFill/>
            <a:ln w="9525">
              <a:noFill/>
            </a:ln>
          </p:spPr>
          <p:txBody>
            <a:bodyPr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同理，式中的第二项                  可以写为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4018" name="对象 214017"/>
            <p:cNvGraphicFramePr/>
            <p:nvPr/>
          </p:nvGraphicFramePr>
          <p:xfrm>
            <a:off x="2162" y="328"/>
            <a:ext cx="907" cy="319"/>
          </p:xfrm>
          <a:graphic>
            <a:graphicData uri="http://schemas.openxmlformats.org/presentationml/2006/ole">
              <mc:AlternateContent xmlns:mc="http://schemas.openxmlformats.org/markup-compatibility/2006">
                <mc:Choice xmlns:v="urn:schemas-microsoft-com:vml" Requires="v">
                  <p:oleObj spid="_x0000_s3212" name="" r:id="rId2" imgW="698500" imgH="241300" progId="Equation.DSMT4">
                    <p:embed/>
                  </p:oleObj>
                </mc:Choice>
                <mc:Fallback>
                  <p:oleObj name="" r:id="rId2" imgW="698500" imgH="241300" progId="Equation.DSMT4">
                    <p:embed/>
                    <p:pic>
                      <p:nvPicPr>
                        <p:cNvPr id="0" name="图片 3211"/>
                        <p:cNvPicPr/>
                        <p:nvPr/>
                      </p:nvPicPr>
                      <p:blipFill>
                        <a:blip r:embed="rId3"/>
                        <a:stretch>
                          <a:fillRect/>
                        </a:stretch>
                      </p:blipFill>
                      <p:spPr>
                        <a:xfrm>
                          <a:off x="2162" y="328"/>
                          <a:ext cx="907" cy="319"/>
                        </a:xfrm>
                        <a:prstGeom prst="rect">
                          <a:avLst/>
                        </a:prstGeom>
                        <a:noFill/>
                        <a:ln w="38100">
                          <a:noFill/>
                          <a:miter/>
                        </a:ln>
                      </p:spPr>
                    </p:pic>
                  </p:oleObj>
                </mc:Fallback>
              </mc:AlternateContent>
            </a:graphicData>
          </a:graphic>
        </p:graphicFrame>
      </p:grpSp>
      <p:graphicFrame>
        <p:nvGraphicFramePr>
          <p:cNvPr id="214019" name="对象 214018"/>
          <p:cNvGraphicFramePr/>
          <p:nvPr/>
        </p:nvGraphicFramePr>
        <p:xfrm>
          <a:off x="1795463" y="921385"/>
          <a:ext cx="6113462" cy="942975"/>
        </p:xfrm>
        <a:graphic>
          <a:graphicData uri="http://schemas.openxmlformats.org/presentationml/2006/ole">
            <mc:AlternateContent xmlns:mc="http://schemas.openxmlformats.org/markup-compatibility/2006">
              <mc:Choice xmlns:v="urn:schemas-microsoft-com:vml" Requires="v">
                <p:oleObj spid="_x0000_s3211" name="" r:id="rId4" imgW="2959100" imgH="457200" progId="Equation.DSMT4">
                  <p:embed/>
                </p:oleObj>
              </mc:Choice>
              <mc:Fallback>
                <p:oleObj name="" r:id="rId4" imgW="2959100" imgH="457200" progId="Equation.DSMT4">
                  <p:embed/>
                  <p:pic>
                    <p:nvPicPr>
                      <p:cNvPr id="0" name="图片 3210"/>
                      <p:cNvPicPr/>
                      <p:nvPr/>
                    </p:nvPicPr>
                    <p:blipFill>
                      <a:blip r:embed="rId5"/>
                      <a:stretch>
                        <a:fillRect/>
                      </a:stretch>
                    </p:blipFill>
                    <p:spPr>
                      <a:xfrm>
                        <a:off x="1795463" y="921385"/>
                        <a:ext cx="6113462" cy="942975"/>
                      </a:xfrm>
                      <a:prstGeom prst="rect">
                        <a:avLst/>
                      </a:prstGeom>
                      <a:noFill/>
                      <a:ln w="38100">
                        <a:noFill/>
                        <a:miter/>
                      </a:ln>
                    </p:spPr>
                  </p:pic>
                </p:oleObj>
              </mc:Fallback>
            </mc:AlternateContent>
          </a:graphicData>
        </a:graphic>
      </p:graphicFrame>
      <p:graphicFrame>
        <p:nvGraphicFramePr>
          <p:cNvPr id="214020" name="对象 214019"/>
          <p:cNvGraphicFramePr/>
          <p:nvPr/>
        </p:nvGraphicFramePr>
        <p:xfrm>
          <a:off x="3502025" y="2696210"/>
          <a:ext cx="2430463" cy="1422400"/>
        </p:xfrm>
        <a:graphic>
          <a:graphicData uri="http://schemas.openxmlformats.org/presentationml/2006/ole">
            <mc:AlternateContent xmlns:mc="http://schemas.openxmlformats.org/markup-compatibility/2006">
              <mc:Choice xmlns:v="urn:schemas-microsoft-com:vml" Requires="v">
                <p:oleObj spid="_x0000_s3208" name="" r:id="rId6" imgW="1193800" imgH="685800" progId="Equation.DSMT4">
                  <p:embed/>
                </p:oleObj>
              </mc:Choice>
              <mc:Fallback>
                <p:oleObj name="" r:id="rId6" imgW="1193800" imgH="685800" progId="Equation.DSMT4">
                  <p:embed/>
                  <p:pic>
                    <p:nvPicPr>
                      <p:cNvPr id="0" name="图片 3207"/>
                      <p:cNvPicPr/>
                      <p:nvPr/>
                    </p:nvPicPr>
                    <p:blipFill>
                      <a:blip r:embed="rId7"/>
                      <a:stretch>
                        <a:fillRect/>
                      </a:stretch>
                    </p:blipFill>
                    <p:spPr>
                      <a:xfrm>
                        <a:off x="3502025" y="2696210"/>
                        <a:ext cx="2430463" cy="1422400"/>
                      </a:xfrm>
                      <a:prstGeom prst="rect">
                        <a:avLst/>
                      </a:prstGeom>
                      <a:noFill/>
                      <a:ln w="38100">
                        <a:noFill/>
                        <a:miter/>
                      </a:ln>
                    </p:spPr>
                  </p:pic>
                </p:oleObj>
              </mc:Fallback>
            </mc:AlternateContent>
          </a:graphicData>
        </a:graphic>
      </p:graphicFrame>
      <p:graphicFrame>
        <p:nvGraphicFramePr>
          <p:cNvPr id="214021" name="对象 214020"/>
          <p:cNvGraphicFramePr/>
          <p:nvPr/>
        </p:nvGraphicFramePr>
        <p:xfrm>
          <a:off x="2598103" y="4505008"/>
          <a:ext cx="4508500" cy="1444625"/>
        </p:xfrm>
        <a:graphic>
          <a:graphicData uri="http://schemas.openxmlformats.org/presentationml/2006/ole">
            <mc:AlternateContent xmlns:mc="http://schemas.openxmlformats.org/markup-compatibility/2006">
              <mc:Choice xmlns:v="urn:schemas-microsoft-com:vml" Requires="v">
                <p:oleObj spid="_x0000_s3162" name="" r:id="rId8" imgW="2195830" imgH="711200" progId="Equation.DSMT4">
                  <p:embed/>
                </p:oleObj>
              </mc:Choice>
              <mc:Fallback>
                <p:oleObj name="" r:id="rId8" imgW="2195830" imgH="711200" progId="Equation.DSMT4">
                  <p:embed/>
                  <p:pic>
                    <p:nvPicPr>
                      <p:cNvPr id="0" name="图片 3161"/>
                      <p:cNvPicPr/>
                      <p:nvPr/>
                    </p:nvPicPr>
                    <p:blipFill>
                      <a:blip r:embed="rId9"/>
                      <a:stretch>
                        <a:fillRect/>
                      </a:stretch>
                    </p:blipFill>
                    <p:spPr>
                      <a:xfrm>
                        <a:off x="2598103" y="4505008"/>
                        <a:ext cx="4508500" cy="1444625"/>
                      </a:xfrm>
                      <a:prstGeom prst="rect">
                        <a:avLst/>
                      </a:prstGeom>
                      <a:noFill/>
                      <a:ln w="38100">
                        <a:noFill/>
                        <a:miter/>
                      </a:ln>
                    </p:spPr>
                  </p:pic>
                </p:oleObj>
              </mc:Fallback>
            </mc:AlternateContent>
          </a:graphicData>
        </a:graphic>
      </p:graphicFrame>
      <p:sp>
        <p:nvSpPr>
          <p:cNvPr id="214025" name="矩形 214024"/>
          <p:cNvSpPr/>
          <p:nvPr/>
        </p:nvSpPr>
        <p:spPr>
          <a:xfrm>
            <a:off x="562928" y="4045109"/>
            <a:ext cx="262128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瞬时形式可以写为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14026" name="矩形 214025"/>
          <p:cNvSpPr/>
          <p:nvPr/>
        </p:nvSpPr>
        <p:spPr>
          <a:xfrm>
            <a:off x="468948" y="1844358"/>
            <a:ext cx="8351837" cy="829945"/>
          </a:xfrm>
          <a:prstGeom prst="rect">
            <a:avLst/>
          </a:prstGeom>
          <a:noFill/>
          <a:ln w="9525">
            <a:noFill/>
          </a:ln>
        </p:spPr>
        <p:txBody>
          <a:bodyP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上式表示沿</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轴负方向传播的均匀平面波，称为反射波。在无限大均匀介质中没有反射波，可以写为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4019"/>
                                        </p:tgtEl>
                                        <p:attrNameLst>
                                          <p:attrName>style.visibility</p:attrName>
                                        </p:attrNameLst>
                                      </p:cBhvr>
                                      <p:to>
                                        <p:strVal val="visible"/>
                                      </p:to>
                                    </p:set>
                                    <p:anim calcmode="lin" valueType="num">
                                      <p:cBhvr additive="base">
                                        <p:cTn id="7" dur="500" fill="hold"/>
                                        <p:tgtEl>
                                          <p:spTgt spid="214019"/>
                                        </p:tgtEl>
                                        <p:attrNameLst>
                                          <p:attrName>ppt_x</p:attrName>
                                        </p:attrNameLst>
                                      </p:cBhvr>
                                      <p:tavLst>
                                        <p:tav tm="0">
                                          <p:val>
                                            <p:strVal val="#ppt_x"/>
                                          </p:val>
                                        </p:tav>
                                        <p:tav tm="100000">
                                          <p:val>
                                            <p:strVal val="#ppt_x"/>
                                          </p:val>
                                        </p:tav>
                                      </p:tavLst>
                                    </p:anim>
                                    <p:anim calcmode="lin" valueType="num">
                                      <p:cBhvr additive="base">
                                        <p:cTn id="8" dur="500" fill="hold"/>
                                        <p:tgtEl>
                                          <p:spTgt spid="2140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14026"/>
                                        </p:tgtEl>
                                        <p:attrNameLst>
                                          <p:attrName>style.visibility</p:attrName>
                                        </p:attrNameLst>
                                      </p:cBhvr>
                                      <p:to>
                                        <p:strVal val="visible"/>
                                      </p:to>
                                    </p:set>
                                    <p:animEffect transition="in" filter="blinds(horizontal)">
                                      <p:cBhvr>
                                        <p:cTn id="13" dur="500"/>
                                        <p:tgtEl>
                                          <p:spTgt spid="21402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4020"/>
                                        </p:tgtEl>
                                        <p:attrNameLst>
                                          <p:attrName>style.visibility</p:attrName>
                                        </p:attrNameLst>
                                      </p:cBhvr>
                                      <p:to>
                                        <p:strVal val="visible"/>
                                      </p:to>
                                    </p:set>
                                    <p:anim calcmode="lin" valueType="num">
                                      <p:cBhvr additive="base">
                                        <p:cTn id="18" dur="500" fill="hold"/>
                                        <p:tgtEl>
                                          <p:spTgt spid="214020"/>
                                        </p:tgtEl>
                                        <p:attrNameLst>
                                          <p:attrName>ppt_x</p:attrName>
                                        </p:attrNameLst>
                                      </p:cBhvr>
                                      <p:tavLst>
                                        <p:tav tm="0">
                                          <p:val>
                                            <p:strVal val="#ppt_x"/>
                                          </p:val>
                                        </p:tav>
                                        <p:tav tm="100000">
                                          <p:val>
                                            <p:strVal val="#ppt_x"/>
                                          </p:val>
                                        </p:tav>
                                      </p:tavLst>
                                    </p:anim>
                                    <p:anim calcmode="lin" valueType="num">
                                      <p:cBhvr additive="base">
                                        <p:cTn id="19" dur="500" fill="hold"/>
                                        <p:tgtEl>
                                          <p:spTgt spid="2140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14025"/>
                                        </p:tgtEl>
                                        <p:attrNameLst>
                                          <p:attrName>style.visibility</p:attrName>
                                        </p:attrNameLst>
                                      </p:cBhvr>
                                      <p:to>
                                        <p:strVal val="visible"/>
                                      </p:to>
                                    </p:set>
                                    <p:animEffect transition="in" filter="box(in)">
                                      <p:cBhvr>
                                        <p:cTn id="24" dur="500"/>
                                        <p:tgtEl>
                                          <p:spTgt spid="21402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4021"/>
                                        </p:tgtEl>
                                        <p:attrNameLst>
                                          <p:attrName>style.visibility</p:attrName>
                                        </p:attrNameLst>
                                      </p:cBhvr>
                                      <p:to>
                                        <p:strVal val="visible"/>
                                      </p:to>
                                    </p:set>
                                    <p:anim calcmode="lin" valueType="num">
                                      <p:cBhvr additive="base">
                                        <p:cTn id="29" dur="500" fill="hold"/>
                                        <p:tgtEl>
                                          <p:spTgt spid="214021"/>
                                        </p:tgtEl>
                                        <p:attrNameLst>
                                          <p:attrName>ppt_x</p:attrName>
                                        </p:attrNameLst>
                                      </p:cBhvr>
                                      <p:tavLst>
                                        <p:tav tm="0">
                                          <p:val>
                                            <p:strVal val="#ppt_x"/>
                                          </p:val>
                                        </p:tav>
                                        <p:tav tm="100000">
                                          <p:val>
                                            <p:strVal val="#ppt_x"/>
                                          </p:val>
                                        </p:tav>
                                      </p:tavLst>
                                    </p:anim>
                                    <p:anim calcmode="lin" valueType="num">
                                      <p:cBhvr additive="base">
                                        <p:cTn id="30" dur="500" fill="hold"/>
                                        <p:tgtEl>
                                          <p:spTgt spid="2140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5" grpId="0"/>
      <p:bldP spid="21402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15042" name="对象 215041"/>
          <p:cNvGraphicFramePr/>
          <p:nvPr/>
        </p:nvGraphicFramePr>
        <p:xfrm>
          <a:off x="1835150" y="2216468"/>
          <a:ext cx="2474913" cy="2463800"/>
        </p:xfrm>
        <a:graphic>
          <a:graphicData uri="http://schemas.openxmlformats.org/presentationml/2006/ole">
            <mc:AlternateContent xmlns:mc="http://schemas.openxmlformats.org/markup-compatibility/2006">
              <mc:Choice xmlns:v="urn:schemas-microsoft-com:vml" Requires="v">
                <p:oleObj spid="_x0000_s3187" name="" r:id="rId2" imgW="1308100" imgH="1295400" progId="Equation.DSMT4">
                  <p:embed/>
                </p:oleObj>
              </mc:Choice>
              <mc:Fallback>
                <p:oleObj name="" r:id="rId2" imgW="1308100" imgH="1295400" progId="Equation.DSMT4">
                  <p:embed/>
                  <p:pic>
                    <p:nvPicPr>
                      <p:cNvPr id="0" name="图片 3186"/>
                      <p:cNvPicPr/>
                      <p:nvPr/>
                    </p:nvPicPr>
                    <p:blipFill>
                      <a:blip r:embed="rId3"/>
                      <a:stretch>
                        <a:fillRect/>
                      </a:stretch>
                    </p:blipFill>
                    <p:spPr>
                      <a:xfrm>
                        <a:off x="1835150" y="2216468"/>
                        <a:ext cx="2474913" cy="2463800"/>
                      </a:xfrm>
                      <a:prstGeom prst="rect">
                        <a:avLst/>
                      </a:prstGeom>
                      <a:noFill/>
                      <a:ln w="38100">
                        <a:noFill/>
                        <a:miter/>
                      </a:ln>
                    </p:spPr>
                  </p:pic>
                </p:oleObj>
              </mc:Fallback>
            </mc:AlternateContent>
          </a:graphicData>
        </a:graphic>
      </p:graphicFrame>
      <p:graphicFrame>
        <p:nvGraphicFramePr>
          <p:cNvPr id="215043" name="对象 215042"/>
          <p:cNvGraphicFramePr/>
          <p:nvPr/>
        </p:nvGraphicFramePr>
        <p:xfrm>
          <a:off x="1822450" y="5249545"/>
          <a:ext cx="2995613" cy="914400"/>
        </p:xfrm>
        <a:graphic>
          <a:graphicData uri="http://schemas.openxmlformats.org/presentationml/2006/ole">
            <mc:AlternateContent xmlns:mc="http://schemas.openxmlformats.org/markup-compatibility/2006">
              <mc:Choice xmlns:v="urn:schemas-microsoft-com:vml" Requires="v">
                <p:oleObj spid="_x0000_s3188" name="" r:id="rId4" imgW="1498600" imgH="457200" progId="Equation.DSMT4">
                  <p:embed/>
                </p:oleObj>
              </mc:Choice>
              <mc:Fallback>
                <p:oleObj name="" r:id="rId4" imgW="1498600" imgH="457200" progId="Equation.DSMT4">
                  <p:embed/>
                  <p:pic>
                    <p:nvPicPr>
                      <p:cNvPr id="0" name="图片 3187"/>
                      <p:cNvPicPr/>
                      <p:nvPr/>
                    </p:nvPicPr>
                    <p:blipFill>
                      <a:blip r:embed="rId5"/>
                      <a:stretch>
                        <a:fillRect/>
                      </a:stretch>
                    </p:blipFill>
                    <p:spPr>
                      <a:xfrm>
                        <a:off x="1822450" y="5249545"/>
                        <a:ext cx="2995613" cy="914400"/>
                      </a:xfrm>
                      <a:prstGeom prst="rect">
                        <a:avLst/>
                      </a:prstGeom>
                      <a:noFill/>
                      <a:ln w="38100">
                        <a:noFill/>
                        <a:miter/>
                      </a:ln>
                    </p:spPr>
                  </p:pic>
                </p:oleObj>
              </mc:Fallback>
            </mc:AlternateContent>
          </a:graphicData>
        </a:graphic>
      </p:graphicFrame>
      <p:sp>
        <p:nvSpPr>
          <p:cNvPr id="215044" name="矩形 215043"/>
          <p:cNvSpPr/>
          <p:nvPr/>
        </p:nvSpPr>
        <p:spPr>
          <a:xfrm>
            <a:off x="466725" y="1363028"/>
            <a:ext cx="8281988" cy="829945"/>
          </a:xfrm>
          <a:prstGeom prst="rect">
            <a:avLst/>
          </a:prstGeom>
          <a:noFill/>
          <a:ln w="9525">
            <a:noFill/>
          </a:ln>
        </p:spPr>
        <p:txBody>
          <a:bodyPr anchor="ctr">
            <a:spAutoFit/>
          </a:bodyPr>
          <a:p>
            <a:pPr indent="266700"/>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常用的基本参数有角频率</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、周期</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、频率</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、相速度</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v</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和波数</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，常用的公式为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5045" name="矩形 215044"/>
          <p:cNvSpPr/>
          <p:nvPr/>
        </p:nvSpPr>
        <p:spPr>
          <a:xfrm>
            <a:off x="468313" y="4795679"/>
            <a:ext cx="505968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在自由空间中（例如真空）相速度为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15046" name="文本框 215045"/>
          <p:cNvSpPr txBox="1"/>
          <p:nvPr/>
        </p:nvSpPr>
        <p:spPr>
          <a:xfrm>
            <a:off x="468313" y="358140"/>
            <a:ext cx="4608512" cy="460375"/>
          </a:xfrm>
          <a:prstGeom prst="rect">
            <a:avLst/>
          </a:prstGeom>
          <a:noFill/>
          <a:ln w="9525">
            <a:noFill/>
          </a:ln>
        </p:spPr>
        <p:txBody>
          <a:bodyPr>
            <a:spAutoFit/>
          </a:bodyPr>
          <a:p>
            <a:pPr>
              <a:spcBef>
                <a:spcPct val="50000"/>
              </a:spcBef>
            </a:pPr>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．均匀平面波的传播特性</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5047" name="文本框 215046"/>
          <p:cNvSpPr txBox="1"/>
          <p:nvPr/>
        </p:nvSpPr>
        <p:spPr>
          <a:xfrm>
            <a:off x="395288" y="870268"/>
            <a:ext cx="6408737" cy="460375"/>
          </a:xfrm>
          <a:prstGeom prst="rect">
            <a:avLst/>
          </a:prstGeom>
          <a:noFill/>
          <a:ln w="9525">
            <a:noFill/>
          </a:ln>
        </p:spPr>
        <p:txBody>
          <a:bodyPr>
            <a:spAutoFit/>
          </a:bodyPr>
          <a:p>
            <a:pPr eaLnBrk="1" hangingPunct="1"/>
            <a:r>
              <a:rPr lang="en-US" altLang="zh-CN" sz="2400" dirty="0">
                <a:solidFill>
                  <a:schemeClr val="bg2"/>
                </a:solidFill>
                <a:latin typeface="微软雅黑" panose="020B0503020204020204" pitchFamily="34" charset="-122"/>
                <a:ea typeface="微软雅黑" panose="020B0503020204020204" pitchFamily="34" charset="-122"/>
              </a:rPr>
              <a:t>⑴</a:t>
            </a:r>
            <a:r>
              <a:rPr lang="zh-CN" altLang="en-US" sz="2400" dirty="0">
                <a:solidFill>
                  <a:schemeClr val="bg2"/>
                </a:solidFill>
                <a:latin typeface="微软雅黑" panose="020B0503020204020204" pitchFamily="34" charset="-122"/>
                <a:ea typeface="微软雅黑" panose="020B0503020204020204" pitchFamily="34" charset="-122"/>
              </a:rPr>
              <a:t>　一些基本参数的意义及有关公式</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47"/>
                                        </p:tgtEl>
                                        <p:attrNameLst>
                                          <p:attrName>style.visibility</p:attrName>
                                        </p:attrNameLst>
                                      </p:cBhvr>
                                      <p:to>
                                        <p:strVal val="visible"/>
                                      </p:to>
                                    </p:set>
                                    <p:animEffect transition="in" filter="blinds(horizontal)">
                                      <p:cBhvr>
                                        <p:cTn id="7" dur="500"/>
                                        <p:tgtEl>
                                          <p:spTgt spid="21504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15044"/>
                                        </p:tgtEl>
                                        <p:attrNameLst>
                                          <p:attrName>style.visibility</p:attrName>
                                        </p:attrNameLst>
                                      </p:cBhvr>
                                      <p:to>
                                        <p:strVal val="visible"/>
                                      </p:to>
                                    </p:set>
                                    <p:animEffect transition="in" filter="box(in)">
                                      <p:cBhvr>
                                        <p:cTn id="12" dur="500"/>
                                        <p:tgtEl>
                                          <p:spTgt spid="21504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5042"/>
                                        </p:tgtEl>
                                        <p:attrNameLst>
                                          <p:attrName>style.visibility</p:attrName>
                                        </p:attrNameLst>
                                      </p:cBhvr>
                                      <p:to>
                                        <p:strVal val="visible"/>
                                      </p:to>
                                    </p:set>
                                    <p:anim calcmode="lin" valueType="num">
                                      <p:cBhvr additive="base">
                                        <p:cTn id="17" dur="500" fill="hold"/>
                                        <p:tgtEl>
                                          <p:spTgt spid="215042"/>
                                        </p:tgtEl>
                                        <p:attrNameLst>
                                          <p:attrName>ppt_x</p:attrName>
                                        </p:attrNameLst>
                                      </p:cBhvr>
                                      <p:tavLst>
                                        <p:tav tm="0">
                                          <p:val>
                                            <p:strVal val="#ppt_x"/>
                                          </p:val>
                                        </p:tav>
                                        <p:tav tm="100000">
                                          <p:val>
                                            <p:strVal val="#ppt_x"/>
                                          </p:val>
                                        </p:tav>
                                      </p:tavLst>
                                    </p:anim>
                                    <p:anim calcmode="lin" valueType="num">
                                      <p:cBhvr additive="base">
                                        <p:cTn id="18" dur="500" fill="hold"/>
                                        <p:tgtEl>
                                          <p:spTgt spid="21504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15045"/>
                                        </p:tgtEl>
                                        <p:attrNameLst>
                                          <p:attrName>style.visibility</p:attrName>
                                        </p:attrNameLst>
                                      </p:cBhvr>
                                      <p:to>
                                        <p:strVal val="visible"/>
                                      </p:to>
                                    </p:set>
                                    <p:animEffect transition="in" filter="blinds(horizontal)">
                                      <p:cBhvr>
                                        <p:cTn id="23" dur="500"/>
                                        <p:tgtEl>
                                          <p:spTgt spid="21504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15043"/>
                                        </p:tgtEl>
                                        <p:attrNameLst>
                                          <p:attrName>style.visibility</p:attrName>
                                        </p:attrNameLst>
                                      </p:cBhvr>
                                      <p:to>
                                        <p:strVal val="visible"/>
                                      </p:to>
                                    </p:set>
                                    <p:anim calcmode="lin" valueType="num">
                                      <p:cBhvr additive="base">
                                        <p:cTn id="28" dur="500" fill="hold"/>
                                        <p:tgtEl>
                                          <p:spTgt spid="215043"/>
                                        </p:tgtEl>
                                        <p:attrNameLst>
                                          <p:attrName>ppt_x</p:attrName>
                                        </p:attrNameLst>
                                      </p:cBhvr>
                                      <p:tavLst>
                                        <p:tav tm="0">
                                          <p:val>
                                            <p:strVal val="#ppt_x"/>
                                          </p:val>
                                        </p:tav>
                                        <p:tav tm="100000">
                                          <p:val>
                                            <p:strVal val="#ppt_x"/>
                                          </p:val>
                                        </p:tav>
                                      </p:tavLst>
                                    </p:anim>
                                    <p:anim calcmode="lin" valueType="num">
                                      <p:cBhvr additive="base">
                                        <p:cTn id="29" dur="500" fill="hold"/>
                                        <p:tgtEl>
                                          <p:spTgt spid="2150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P spid="215045" grpId="0"/>
      <p:bldP spid="21504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16072" name="矩形 216071"/>
          <p:cNvSpPr/>
          <p:nvPr/>
        </p:nvSpPr>
        <p:spPr>
          <a:xfrm>
            <a:off x="626110" y="3430905"/>
            <a:ext cx="8145145" cy="1198880"/>
          </a:xfrm>
          <a:prstGeom prst="rect">
            <a:avLst/>
          </a:prstGeom>
          <a:noFill/>
          <a:ln w="9525">
            <a:noFill/>
          </a:ln>
        </p:spPr>
        <p:txBody>
          <a:bodyPr wrap="squar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μ</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的单位是伏</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秒／米</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安，</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ε</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的单位是安</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秒／米</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伏，很容易验证波阻抗</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η</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的单位是</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，具有电阻的量纲。对于自由空间（例如真空）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6066" name="对象 216065"/>
          <p:cNvGraphicFramePr/>
          <p:nvPr/>
        </p:nvGraphicFramePr>
        <p:xfrm>
          <a:off x="1776413" y="1557655"/>
          <a:ext cx="2879725" cy="935038"/>
        </p:xfrm>
        <a:graphic>
          <a:graphicData uri="http://schemas.openxmlformats.org/presentationml/2006/ole">
            <mc:AlternateContent xmlns:mc="http://schemas.openxmlformats.org/markup-compatibility/2006">
              <mc:Choice xmlns:v="urn:schemas-microsoft-com:vml" Requires="v">
                <p:oleObj spid="_x0000_s3125" name="" r:id="rId2" imgW="1497965" imgH="482600" progId="Equation.DSMT4">
                  <p:embed/>
                </p:oleObj>
              </mc:Choice>
              <mc:Fallback>
                <p:oleObj name="" r:id="rId2" imgW="1497965" imgH="482600" progId="Equation.DSMT4">
                  <p:embed/>
                  <p:pic>
                    <p:nvPicPr>
                      <p:cNvPr id="0" name="图片 3124"/>
                      <p:cNvPicPr/>
                      <p:nvPr/>
                    </p:nvPicPr>
                    <p:blipFill>
                      <a:blip r:embed="rId3"/>
                      <a:stretch>
                        <a:fillRect/>
                      </a:stretch>
                    </p:blipFill>
                    <p:spPr>
                      <a:xfrm>
                        <a:off x="1776413" y="1557655"/>
                        <a:ext cx="2879725" cy="935038"/>
                      </a:xfrm>
                      <a:prstGeom prst="rect">
                        <a:avLst/>
                      </a:prstGeom>
                      <a:noFill/>
                      <a:ln w="38100">
                        <a:noFill/>
                        <a:miter/>
                      </a:ln>
                    </p:spPr>
                  </p:pic>
                </p:oleObj>
              </mc:Fallback>
            </mc:AlternateContent>
          </a:graphicData>
        </a:graphic>
      </p:graphicFrame>
      <p:graphicFrame>
        <p:nvGraphicFramePr>
          <p:cNvPr id="216067" name="对象 216066"/>
          <p:cNvGraphicFramePr/>
          <p:nvPr/>
        </p:nvGraphicFramePr>
        <p:xfrm>
          <a:off x="4800600" y="2551430"/>
          <a:ext cx="1924050" cy="869950"/>
        </p:xfrm>
        <a:graphic>
          <a:graphicData uri="http://schemas.openxmlformats.org/presentationml/2006/ole">
            <mc:AlternateContent xmlns:mc="http://schemas.openxmlformats.org/markup-compatibility/2006">
              <mc:Choice xmlns:v="urn:schemas-microsoft-com:vml" Requires="v">
                <p:oleObj spid="_x0000_s3126" name="" r:id="rId4" imgW="989965" imgH="444500" progId="Equation.DSMT4">
                  <p:embed/>
                </p:oleObj>
              </mc:Choice>
              <mc:Fallback>
                <p:oleObj name="" r:id="rId4" imgW="989965" imgH="444500" progId="Equation.DSMT4">
                  <p:embed/>
                  <p:pic>
                    <p:nvPicPr>
                      <p:cNvPr id="0" name="图片 3125"/>
                      <p:cNvPicPr/>
                      <p:nvPr/>
                    </p:nvPicPr>
                    <p:blipFill>
                      <a:blip r:embed="rId5"/>
                      <a:stretch>
                        <a:fillRect/>
                      </a:stretch>
                    </p:blipFill>
                    <p:spPr>
                      <a:xfrm>
                        <a:off x="4800600" y="2551430"/>
                        <a:ext cx="1924050" cy="869950"/>
                      </a:xfrm>
                      <a:prstGeom prst="rect">
                        <a:avLst/>
                      </a:prstGeom>
                      <a:noFill/>
                      <a:ln w="38100">
                        <a:noFill/>
                        <a:miter/>
                      </a:ln>
                    </p:spPr>
                  </p:pic>
                </p:oleObj>
              </mc:Fallback>
            </mc:AlternateContent>
          </a:graphicData>
        </a:graphic>
      </p:graphicFrame>
      <p:graphicFrame>
        <p:nvGraphicFramePr>
          <p:cNvPr id="216068" name="对象 216067"/>
          <p:cNvGraphicFramePr/>
          <p:nvPr/>
        </p:nvGraphicFramePr>
        <p:xfrm>
          <a:off x="2063750" y="4640580"/>
          <a:ext cx="4705350" cy="735013"/>
        </p:xfrm>
        <a:graphic>
          <a:graphicData uri="http://schemas.openxmlformats.org/presentationml/2006/ole">
            <mc:AlternateContent xmlns:mc="http://schemas.openxmlformats.org/markup-compatibility/2006">
              <mc:Choice xmlns:v="urn:schemas-microsoft-com:vml" Requires="v">
                <p:oleObj spid="_x0000_s3127" name="" r:id="rId6" imgW="2551430" imgH="393700" progId="Equation.DSMT4">
                  <p:embed/>
                </p:oleObj>
              </mc:Choice>
              <mc:Fallback>
                <p:oleObj name="" r:id="rId6" imgW="2551430" imgH="393700" progId="Equation.DSMT4">
                  <p:embed/>
                  <p:pic>
                    <p:nvPicPr>
                      <p:cNvPr id="0" name="图片 3126"/>
                      <p:cNvPicPr/>
                      <p:nvPr/>
                    </p:nvPicPr>
                    <p:blipFill>
                      <a:blip r:embed="rId7"/>
                      <a:stretch>
                        <a:fillRect/>
                      </a:stretch>
                    </p:blipFill>
                    <p:spPr>
                      <a:xfrm>
                        <a:off x="2063750" y="4640580"/>
                        <a:ext cx="4705350" cy="735013"/>
                      </a:xfrm>
                      <a:prstGeom prst="rect">
                        <a:avLst/>
                      </a:prstGeom>
                      <a:noFill/>
                      <a:ln w="38100">
                        <a:noFill/>
                        <a:miter/>
                      </a:ln>
                    </p:spPr>
                  </p:pic>
                </p:oleObj>
              </mc:Fallback>
            </mc:AlternateContent>
          </a:graphicData>
        </a:graphic>
      </p:graphicFrame>
      <p:graphicFrame>
        <p:nvGraphicFramePr>
          <p:cNvPr id="216069" name="对象 216068"/>
          <p:cNvGraphicFramePr/>
          <p:nvPr/>
        </p:nvGraphicFramePr>
        <p:xfrm>
          <a:off x="2411413" y="5359718"/>
          <a:ext cx="4090987" cy="936625"/>
        </p:xfrm>
        <a:graphic>
          <a:graphicData uri="http://schemas.openxmlformats.org/presentationml/2006/ole">
            <mc:AlternateContent xmlns:mc="http://schemas.openxmlformats.org/markup-compatibility/2006">
              <mc:Choice xmlns:v="urn:schemas-microsoft-com:vml" Requires="v">
                <p:oleObj spid="_x0000_s3128" name="" r:id="rId8" imgW="2120265" imgH="482600" progId="Equation.DSMT4">
                  <p:embed/>
                </p:oleObj>
              </mc:Choice>
              <mc:Fallback>
                <p:oleObj name="" r:id="rId8" imgW="2120265" imgH="482600" progId="Equation.DSMT4">
                  <p:embed/>
                  <p:pic>
                    <p:nvPicPr>
                      <p:cNvPr id="0" name="图片 3127"/>
                      <p:cNvPicPr/>
                      <p:nvPr/>
                    </p:nvPicPr>
                    <p:blipFill>
                      <a:blip r:embed="rId9"/>
                      <a:stretch>
                        <a:fillRect/>
                      </a:stretch>
                    </p:blipFill>
                    <p:spPr>
                      <a:xfrm>
                        <a:off x="2411413" y="5359718"/>
                        <a:ext cx="4090987" cy="936625"/>
                      </a:xfrm>
                      <a:prstGeom prst="rect">
                        <a:avLst/>
                      </a:prstGeom>
                      <a:noFill/>
                      <a:ln w="38100">
                        <a:noFill/>
                        <a:miter/>
                      </a:ln>
                    </p:spPr>
                  </p:pic>
                </p:oleObj>
              </mc:Fallback>
            </mc:AlternateContent>
          </a:graphicData>
        </a:graphic>
      </p:graphicFrame>
      <p:sp>
        <p:nvSpPr>
          <p:cNvPr id="216070" name="矩形 216069"/>
          <p:cNvSpPr/>
          <p:nvPr/>
        </p:nvSpPr>
        <p:spPr>
          <a:xfrm>
            <a:off x="780415" y="997426"/>
            <a:ext cx="8640763" cy="460375"/>
          </a:xfrm>
          <a:prstGeom prst="rect">
            <a:avLst/>
          </a:prstGeom>
          <a:noFill/>
          <a:ln w="9525">
            <a:noFill/>
          </a:ln>
        </p:spPr>
        <p:txBody>
          <a:bodyPr anchor="ctr">
            <a:spAutoFit/>
          </a:bodyPr>
          <a:p>
            <a:pPr indent="266700" defTabSz="914400" eaLnBrk="1" hangingPunct="1">
              <a:tabLst>
                <a:tab pos="533400" algn="l"/>
              </a:tabLst>
            </a:pPr>
            <a:r>
              <a:rPr lang="zh-CN" altLang="en-US" sz="2400" dirty="0">
                <a:solidFill>
                  <a:schemeClr val="bg2"/>
                </a:solidFill>
                <a:latin typeface="微软雅黑" panose="020B0503020204020204" pitchFamily="34" charset="-122"/>
                <a:ea typeface="微软雅黑" panose="020B0503020204020204" pitchFamily="34" charset="-122"/>
              </a:rPr>
              <a:t>波阻抗定义为电场与磁场之比，利用</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16071" name="矩形 216070"/>
          <p:cNvSpPr/>
          <p:nvPr/>
        </p:nvSpPr>
        <p:spPr>
          <a:xfrm>
            <a:off x="1044575" y="2702719"/>
            <a:ext cx="3230880" cy="534035"/>
          </a:xfrm>
          <a:prstGeom prst="rect">
            <a:avLst/>
          </a:prstGeom>
          <a:noFill/>
          <a:ln w="9525">
            <a:noFill/>
          </a:ln>
        </p:spPr>
        <p:txBody>
          <a:bodyPr wrap="none"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所以波阻抗的表达式为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16075" name="文本框 216074"/>
          <p:cNvSpPr txBox="1"/>
          <p:nvPr/>
        </p:nvSpPr>
        <p:spPr>
          <a:xfrm>
            <a:off x="481013" y="497205"/>
            <a:ext cx="2879725" cy="460375"/>
          </a:xfrm>
          <a:prstGeom prst="rect">
            <a:avLst/>
          </a:prstGeom>
          <a:noFill/>
          <a:ln w="9525">
            <a:noFill/>
          </a:ln>
        </p:spPr>
        <p:txBody>
          <a:bodyPr>
            <a:spAutoFit/>
          </a:bodyPr>
          <a:p>
            <a:pPr>
              <a:spcBef>
                <a:spcPct val="50000"/>
              </a:spcBef>
            </a:pP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波阻抗</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6076" name="对象 216075"/>
          <p:cNvGraphicFramePr/>
          <p:nvPr/>
        </p:nvGraphicFramePr>
        <p:xfrm>
          <a:off x="6217920" y="691833"/>
          <a:ext cx="2200275" cy="1247775"/>
        </p:xfrm>
        <a:graphic>
          <a:graphicData uri="http://schemas.openxmlformats.org/presentationml/2006/ole">
            <mc:AlternateContent xmlns:mc="http://schemas.openxmlformats.org/markup-compatibility/2006">
              <mc:Choice xmlns:v="urn:schemas-microsoft-com:vml" Requires="v">
                <p:oleObj spid="_x0000_s3129" name="" r:id="rId10" imgW="1231265" imgH="685800" progId="Equation.DSMT4">
                  <p:embed/>
                </p:oleObj>
              </mc:Choice>
              <mc:Fallback>
                <p:oleObj name="" r:id="rId10" imgW="1231265" imgH="685800" progId="Equation.DSMT4">
                  <p:embed/>
                  <p:pic>
                    <p:nvPicPr>
                      <p:cNvPr id="0" name="图片 3128"/>
                      <p:cNvPicPr/>
                      <p:nvPr/>
                    </p:nvPicPr>
                    <p:blipFill>
                      <a:blip r:embed="rId11"/>
                      <a:stretch>
                        <a:fillRect/>
                      </a:stretch>
                    </p:blipFill>
                    <p:spPr>
                      <a:xfrm>
                        <a:off x="6217920" y="691833"/>
                        <a:ext cx="2200275" cy="1247775"/>
                      </a:xfrm>
                      <a:prstGeom prst="rect">
                        <a:avLst/>
                      </a:prstGeom>
                      <a:noFill/>
                      <a:ln w="38100">
                        <a:noFill/>
                        <a:miter/>
                      </a:ln>
                    </p:spPr>
                  </p:pic>
                </p:oleObj>
              </mc:Fallback>
            </mc:AlternateContent>
          </a:graphicData>
        </a:graphic>
      </p:graphicFrame>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6070"/>
                                        </p:tgtEl>
                                        <p:attrNameLst>
                                          <p:attrName>style.visibility</p:attrName>
                                        </p:attrNameLst>
                                      </p:cBhvr>
                                      <p:to>
                                        <p:strVal val="visible"/>
                                      </p:to>
                                    </p:set>
                                    <p:animEffect transition="in" filter="blinds(horizontal)">
                                      <p:cBhvr>
                                        <p:cTn id="7" dur="500"/>
                                        <p:tgtEl>
                                          <p:spTgt spid="2160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6076"/>
                                        </p:tgtEl>
                                        <p:attrNameLst>
                                          <p:attrName>style.visibility</p:attrName>
                                        </p:attrNameLst>
                                      </p:cBhvr>
                                      <p:to>
                                        <p:strVal val="visible"/>
                                      </p:to>
                                    </p:set>
                                    <p:anim calcmode="lin" valueType="num">
                                      <p:cBhvr additive="base">
                                        <p:cTn id="12" dur="500" fill="hold"/>
                                        <p:tgtEl>
                                          <p:spTgt spid="216076"/>
                                        </p:tgtEl>
                                        <p:attrNameLst>
                                          <p:attrName>ppt_x</p:attrName>
                                        </p:attrNameLst>
                                      </p:cBhvr>
                                      <p:tavLst>
                                        <p:tav tm="0">
                                          <p:val>
                                            <p:strVal val="#ppt_x"/>
                                          </p:val>
                                        </p:tav>
                                        <p:tav tm="100000">
                                          <p:val>
                                            <p:strVal val="#ppt_x"/>
                                          </p:val>
                                        </p:tav>
                                      </p:tavLst>
                                    </p:anim>
                                    <p:anim calcmode="lin" valueType="num">
                                      <p:cBhvr additive="base">
                                        <p:cTn id="13" dur="500" fill="hold"/>
                                        <p:tgtEl>
                                          <p:spTgt spid="21607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6066"/>
                                        </p:tgtEl>
                                        <p:attrNameLst>
                                          <p:attrName>style.visibility</p:attrName>
                                        </p:attrNameLst>
                                      </p:cBhvr>
                                      <p:to>
                                        <p:strVal val="visible"/>
                                      </p:to>
                                    </p:set>
                                    <p:anim calcmode="lin" valueType="num">
                                      <p:cBhvr additive="base">
                                        <p:cTn id="18" dur="500" fill="hold"/>
                                        <p:tgtEl>
                                          <p:spTgt spid="216066"/>
                                        </p:tgtEl>
                                        <p:attrNameLst>
                                          <p:attrName>ppt_x</p:attrName>
                                        </p:attrNameLst>
                                      </p:cBhvr>
                                      <p:tavLst>
                                        <p:tav tm="0">
                                          <p:val>
                                            <p:strVal val="#ppt_x"/>
                                          </p:val>
                                        </p:tav>
                                        <p:tav tm="100000">
                                          <p:val>
                                            <p:strVal val="#ppt_x"/>
                                          </p:val>
                                        </p:tav>
                                      </p:tavLst>
                                    </p:anim>
                                    <p:anim calcmode="lin" valueType="num">
                                      <p:cBhvr additive="base">
                                        <p:cTn id="19" dur="500" fill="hold"/>
                                        <p:tgtEl>
                                          <p:spTgt spid="21606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216076"/>
                                        </p:tgtEl>
                                        <p:attrNameLst>
                                          <p:attrName>ppt_x</p:attrName>
                                        </p:attrNameLst>
                                      </p:cBhvr>
                                      <p:tavLst>
                                        <p:tav tm="0">
                                          <p:val>
                                            <p:strVal val="ppt_x"/>
                                          </p:val>
                                        </p:tav>
                                        <p:tav tm="100000">
                                          <p:val>
                                            <p:strVal val="ppt_x"/>
                                          </p:val>
                                        </p:tav>
                                      </p:tavLst>
                                    </p:anim>
                                    <p:anim calcmode="lin" valueType="num">
                                      <p:cBhvr additive="base">
                                        <p:cTn id="24" dur="500"/>
                                        <p:tgtEl>
                                          <p:spTgt spid="216076"/>
                                        </p:tgtEl>
                                        <p:attrNameLst>
                                          <p:attrName>ppt_y</p:attrName>
                                        </p:attrNameLst>
                                      </p:cBhvr>
                                      <p:tavLst>
                                        <p:tav tm="0">
                                          <p:val>
                                            <p:strVal val="ppt_y"/>
                                          </p:val>
                                        </p:tav>
                                        <p:tav tm="100000">
                                          <p:val>
                                            <p:strVal val="1+ppt_h/2"/>
                                          </p:val>
                                        </p:tav>
                                      </p:tavLst>
                                    </p:anim>
                                    <p:set>
                                      <p:cBhvr>
                                        <p:cTn id="25" dur="1" fill="hold">
                                          <p:stCondLst>
                                            <p:cond delay="499"/>
                                          </p:stCondLst>
                                        </p:cTn>
                                        <p:tgtEl>
                                          <p:spTgt spid="21607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16071"/>
                                        </p:tgtEl>
                                        <p:attrNameLst>
                                          <p:attrName>style.visibility</p:attrName>
                                        </p:attrNameLst>
                                      </p:cBhvr>
                                      <p:to>
                                        <p:strVal val="visible"/>
                                      </p:to>
                                    </p:set>
                                    <p:animEffect transition="in" filter="box(in)">
                                      <p:cBhvr>
                                        <p:cTn id="30" dur="500"/>
                                        <p:tgtEl>
                                          <p:spTgt spid="21607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16067"/>
                                        </p:tgtEl>
                                        <p:attrNameLst>
                                          <p:attrName>style.visibility</p:attrName>
                                        </p:attrNameLst>
                                      </p:cBhvr>
                                      <p:to>
                                        <p:strVal val="visible"/>
                                      </p:to>
                                    </p:set>
                                    <p:anim calcmode="lin" valueType="num">
                                      <p:cBhvr additive="base">
                                        <p:cTn id="35" dur="500" fill="hold"/>
                                        <p:tgtEl>
                                          <p:spTgt spid="216067"/>
                                        </p:tgtEl>
                                        <p:attrNameLst>
                                          <p:attrName>ppt_x</p:attrName>
                                        </p:attrNameLst>
                                      </p:cBhvr>
                                      <p:tavLst>
                                        <p:tav tm="0">
                                          <p:val>
                                            <p:strVal val="#ppt_x"/>
                                          </p:val>
                                        </p:tav>
                                        <p:tav tm="100000">
                                          <p:val>
                                            <p:strVal val="#ppt_x"/>
                                          </p:val>
                                        </p:tav>
                                      </p:tavLst>
                                    </p:anim>
                                    <p:anim calcmode="lin" valueType="num">
                                      <p:cBhvr additive="base">
                                        <p:cTn id="36" dur="500" fill="hold"/>
                                        <p:tgtEl>
                                          <p:spTgt spid="21606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16072"/>
                                        </p:tgtEl>
                                        <p:attrNameLst>
                                          <p:attrName>style.visibility</p:attrName>
                                        </p:attrNameLst>
                                      </p:cBhvr>
                                      <p:to>
                                        <p:strVal val="visible"/>
                                      </p:to>
                                    </p:set>
                                    <p:animEffect transition="in" filter="blinds(horizontal)">
                                      <p:cBhvr>
                                        <p:cTn id="41" dur="500"/>
                                        <p:tgtEl>
                                          <p:spTgt spid="21607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16068"/>
                                        </p:tgtEl>
                                        <p:attrNameLst>
                                          <p:attrName>style.visibility</p:attrName>
                                        </p:attrNameLst>
                                      </p:cBhvr>
                                      <p:to>
                                        <p:strVal val="visible"/>
                                      </p:to>
                                    </p:set>
                                    <p:anim calcmode="lin" valueType="num">
                                      <p:cBhvr additive="base">
                                        <p:cTn id="46" dur="500" fill="hold"/>
                                        <p:tgtEl>
                                          <p:spTgt spid="216068"/>
                                        </p:tgtEl>
                                        <p:attrNameLst>
                                          <p:attrName>ppt_x</p:attrName>
                                        </p:attrNameLst>
                                      </p:cBhvr>
                                      <p:tavLst>
                                        <p:tav tm="0">
                                          <p:val>
                                            <p:strVal val="#ppt_x"/>
                                          </p:val>
                                        </p:tav>
                                        <p:tav tm="100000">
                                          <p:val>
                                            <p:strVal val="#ppt_x"/>
                                          </p:val>
                                        </p:tav>
                                      </p:tavLst>
                                    </p:anim>
                                    <p:anim calcmode="lin" valueType="num">
                                      <p:cBhvr additive="base">
                                        <p:cTn id="47" dur="500" fill="hold"/>
                                        <p:tgtEl>
                                          <p:spTgt spid="21606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16069"/>
                                        </p:tgtEl>
                                        <p:attrNameLst>
                                          <p:attrName>style.visibility</p:attrName>
                                        </p:attrNameLst>
                                      </p:cBhvr>
                                      <p:to>
                                        <p:strVal val="visible"/>
                                      </p:to>
                                    </p:set>
                                    <p:anim calcmode="lin" valueType="num">
                                      <p:cBhvr additive="base">
                                        <p:cTn id="52" dur="500" fill="hold"/>
                                        <p:tgtEl>
                                          <p:spTgt spid="216069"/>
                                        </p:tgtEl>
                                        <p:attrNameLst>
                                          <p:attrName>ppt_x</p:attrName>
                                        </p:attrNameLst>
                                      </p:cBhvr>
                                      <p:tavLst>
                                        <p:tav tm="0">
                                          <p:val>
                                            <p:strVal val="#ppt_x"/>
                                          </p:val>
                                        </p:tav>
                                        <p:tav tm="100000">
                                          <p:val>
                                            <p:strVal val="#ppt_x"/>
                                          </p:val>
                                        </p:tav>
                                      </p:tavLst>
                                    </p:anim>
                                    <p:anim calcmode="lin" valueType="num">
                                      <p:cBhvr additive="base">
                                        <p:cTn id="53" dur="500" fill="hold"/>
                                        <p:tgtEl>
                                          <p:spTgt spid="2160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2" grpId="0"/>
      <p:bldP spid="216070" grpId="0"/>
      <p:bldP spid="21607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217090" name="图片 217089" descr="tu6-3-2"/>
          <p:cNvPicPr>
            <a:picLocks noChangeAspect="1"/>
          </p:cNvPicPr>
          <p:nvPr/>
        </p:nvPicPr>
        <p:blipFill>
          <a:blip r:embed="rId2"/>
          <a:stretch>
            <a:fillRect/>
          </a:stretch>
        </p:blipFill>
        <p:spPr>
          <a:xfrm>
            <a:off x="314960" y="4929505"/>
            <a:ext cx="3743325" cy="1835150"/>
          </a:xfrm>
          <a:prstGeom prst="rect">
            <a:avLst/>
          </a:prstGeom>
          <a:noFill/>
          <a:ln w="9525">
            <a:noFill/>
          </a:ln>
        </p:spPr>
      </p:pic>
      <p:sp>
        <p:nvSpPr>
          <p:cNvPr id="217091" name="矩形 217090"/>
          <p:cNvSpPr/>
          <p:nvPr/>
        </p:nvSpPr>
        <p:spPr>
          <a:xfrm>
            <a:off x="468313" y="949643"/>
            <a:ext cx="8424862" cy="1568450"/>
          </a:xfrm>
          <a:prstGeom prst="rect">
            <a:avLst/>
          </a:prstGeom>
          <a:noFill/>
          <a:ln w="9525">
            <a:noFill/>
          </a:ln>
        </p:spPr>
        <p:txBody>
          <a:bodyPr anchor="ctr">
            <a:spAutoFit/>
          </a:bodyPr>
          <a:p>
            <a:pPr eaLnBrk="1" hangingPunct="1"/>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⑶</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都垂直于传播方向</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对于均匀平面电磁波，电场</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和磁场</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都垂直于传播方向，</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和传播方向</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S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构成右手关系，这种波称为横电磁波，或</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TEM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7093" name="矩形 217092"/>
          <p:cNvSpPr/>
          <p:nvPr/>
        </p:nvSpPr>
        <p:spPr>
          <a:xfrm>
            <a:off x="468313" y="3621246"/>
            <a:ext cx="8712200" cy="977265"/>
          </a:xfrm>
          <a:prstGeom prst="rect">
            <a:avLst/>
          </a:prstGeom>
          <a:noFill/>
          <a:ln w="9525">
            <a:noFill/>
          </a:ln>
        </p:spPr>
        <p:txBody>
          <a:bodyPr anchor="ctr">
            <a:spAutoFit/>
          </a:bodyPr>
          <a:p>
            <a:pPr eaLnBrk="1" hangingPunct="1">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⑷</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同频率，同相位</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对于均匀平面电磁波，电场</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和磁场</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同频率，同相位。</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7096" name="对象 217095"/>
          <p:cNvGraphicFramePr/>
          <p:nvPr/>
        </p:nvGraphicFramePr>
        <p:xfrm>
          <a:off x="6300788" y="188913"/>
          <a:ext cx="2157412" cy="1222375"/>
        </p:xfrm>
        <a:graphic>
          <a:graphicData uri="http://schemas.openxmlformats.org/presentationml/2006/ole">
            <mc:AlternateContent xmlns:mc="http://schemas.openxmlformats.org/markup-compatibility/2006">
              <mc:Choice xmlns:v="urn:schemas-microsoft-com:vml" Requires="v">
                <p:oleObj spid="_x0000_s3130" name="" r:id="rId3" imgW="1231265" imgH="685800" progId="Equation.DSMT4">
                  <p:embed/>
                </p:oleObj>
              </mc:Choice>
              <mc:Fallback>
                <p:oleObj name="" r:id="rId3" imgW="1231265" imgH="685800" progId="Equation.DSMT4">
                  <p:embed/>
                  <p:pic>
                    <p:nvPicPr>
                      <p:cNvPr id="0" name="图片 3129"/>
                      <p:cNvPicPr/>
                      <p:nvPr/>
                    </p:nvPicPr>
                    <p:blipFill>
                      <a:blip r:embed="rId4"/>
                      <a:stretch>
                        <a:fillRect/>
                      </a:stretch>
                    </p:blipFill>
                    <p:spPr>
                      <a:xfrm>
                        <a:off x="6300788" y="188913"/>
                        <a:ext cx="2157412" cy="1222375"/>
                      </a:xfrm>
                      <a:prstGeom prst="rect">
                        <a:avLst/>
                      </a:prstGeom>
                      <a:noFill/>
                      <a:ln w="38100">
                        <a:noFill/>
                        <a:miter/>
                      </a:ln>
                    </p:spPr>
                  </p:pic>
                </p:oleObj>
              </mc:Fallback>
            </mc:AlternateContent>
          </a:graphicData>
        </a:graphic>
      </p:graphicFrame>
      <p:graphicFrame>
        <p:nvGraphicFramePr>
          <p:cNvPr id="217098" name="对象 217097"/>
          <p:cNvGraphicFramePr/>
          <p:nvPr/>
        </p:nvGraphicFramePr>
        <p:xfrm>
          <a:off x="2124075" y="2425700"/>
          <a:ext cx="1655763" cy="1122363"/>
        </p:xfrm>
        <a:graphic>
          <a:graphicData uri="http://schemas.openxmlformats.org/presentationml/2006/ole">
            <mc:AlternateContent xmlns:mc="http://schemas.openxmlformats.org/markup-compatibility/2006">
              <mc:Choice xmlns:v="urn:schemas-microsoft-com:vml" Requires="v">
                <p:oleObj spid="_x0000_s3131" name="" r:id="rId5" imgW="749300" imgH="508000" progId="Equation.DSMT4">
                  <p:embed/>
                </p:oleObj>
              </mc:Choice>
              <mc:Fallback>
                <p:oleObj name="" r:id="rId5" imgW="749300" imgH="508000" progId="Equation.DSMT4">
                  <p:embed/>
                  <p:pic>
                    <p:nvPicPr>
                      <p:cNvPr id="0" name="图片 3130"/>
                      <p:cNvPicPr/>
                      <p:nvPr/>
                    </p:nvPicPr>
                    <p:blipFill>
                      <a:blip r:embed="rId6"/>
                      <a:stretch>
                        <a:fillRect/>
                      </a:stretch>
                    </p:blipFill>
                    <p:spPr>
                      <a:xfrm>
                        <a:off x="2124075" y="2425700"/>
                        <a:ext cx="1655763" cy="1122363"/>
                      </a:xfrm>
                      <a:prstGeom prst="rect">
                        <a:avLst/>
                      </a:prstGeom>
                      <a:noFill/>
                      <a:ln w="38100">
                        <a:noFill/>
                        <a:miter/>
                      </a:ln>
                    </p:spPr>
                  </p:pic>
                </p:oleObj>
              </mc:Fallback>
            </mc:AlternateContent>
          </a:graphicData>
        </a:graphic>
      </p:graphicFrame>
      <p:graphicFrame>
        <p:nvGraphicFramePr>
          <p:cNvPr id="217099" name="对象 217098"/>
          <p:cNvGraphicFramePr/>
          <p:nvPr/>
        </p:nvGraphicFramePr>
        <p:xfrm>
          <a:off x="4500563" y="2379663"/>
          <a:ext cx="1724025" cy="1168400"/>
        </p:xfrm>
        <a:graphic>
          <a:graphicData uri="http://schemas.openxmlformats.org/presentationml/2006/ole">
            <mc:AlternateContent xmlns:mc="http://schemas.openxmlformats.org/markup-compatibility/2006">
              <mc:Choice xmlns:v="urn:schemas-microsoft-com:vml" Requires="v">
                <p:oleObj spid="_x0000_s3132" name="" r:id="rId7" imgW="711200" imgH="482600" progId="Equation.DSMT4">
                  <p:embed/>
                </p:oleObj>
              </mc:Choice>
              <mc:Fallback>
                <p:oleObj name="" r:id="rId7" imgW="711200" imgH="482600" progId="Equation.DSMT4">
                  <p:embed/>
                  <p:pic>
                    <p:nvPicPr>
                      <p:cNvPr id="0" name="图片 3131"/>
                      <p:cNvPicPr/>
                      <p:nvPr/>
                    </p:nvPicPr>
                    <p:blipFill>
                      <a:blip r:embed="rId8"/>
                      <a:stretch>
                        <a:fillRect/>
                      </a:stretch>
                    </p:blipFill>
                    <p:spPr>
                      <a:xfrm>
                        <a:off x="4500563" y="2379663"/>
                        <a:ext cx="1724025" cy="1168400"/>
                      </a:xfrm>
                      <a:prstGeom prst="rect">
                        <a:avLst/>
                      </a:prstGeom>
                      <a:noFill/>
                      <a:ln w="38100">
                        <a:noFill/>
                        <a:miter/>
                      </a:ln>
                    </p:spPr>
                  </p:pic>
                </p:oleObj>
              </mc:Fallback>
            </mc:AlternateContent>
          </a:graphicData>
        </a:graphic>
      </p:graphicFrame>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7091"/>
                                        </p:tgtEl>
                                        <p:attrNameLst>
                                          <p:attrName>style.visibility</p:attrName>
                                        </p:attrNameLst>
                                      </p:cBhvr>
                                      <p:to>
                                        <p:strVal val="visible"/>
                                      </p:to>
                                    </p:set>
                                    <p:animEffect transition="in" filter="blinds(horizontal)">
                                      <p:cBhvr>
                                        <p:cTn id="7" dur="500"/>
                                        <p:tgtEl>
                                          <p:spTgt spid="21709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7096"/>
                                        </p:tgtEl>
                                        <p:attrNameLst>
                                          <p:attrName>style.visibility</p:attrName>
                                        </p:attrNameLst>
                                      </p:cBhvr>
                                      <p:to>
                                        <p:strVal val="visible"/>
                                      </p:to>
                                    </p:set>
                                    <p:anim calcmode="lin" valueType="num">
                                      <p:cBhvr additive="base">
                                        <p:cTn id="12" dur="500" fill="hold"/>
                                        <p:tgtEl>
                                          <p:spTgt spid="217096"/>
                                        </p:tgtEl>
                                        <p:attrNameLst>
                                          <p:attrName>ppt_x</p:attrName>
                                        </p:attrNameLst>
                                      </p:cBhvr>
                                      <p:tavLst>
                                        <p:tav tm="0">
                                          <p:val>
                                            <p:strVal val="#ppt_x"/>
                                          </p:val>
                                        </p:tav>
                                        <p:tav tm="100000">
                                          <p:val>
                                            <p:strVal val="#ppt_x"/>
                                          </p:val>
                                        </p:tav>
                                      </p:tavLst>
                                    </p:anim>
                                    <p:anim calcmode="lin" valueType="num">
                                      <p:cBhvr additive="base">
                                        <p:cTn id="13" dur="500" fill="hold"/>
                                        <p:tgtEl>
                                          <p:spTgt spid="21709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17099"/>
                                        </p:tgtEl>
                                        <p:attrNameLst>
                                          <p:attrName>style.visibility</p:attrName>
                                        </p:attrNameLst>
                                      </p:cBhvr>
                                      <p:to>
                                        <p:strVal val="visible"/>
                                      </p:to>
                                    </p:set>
                                    <p:animEffect transition="in" filter="blinds(horizontal)">
                                      <p:cBhvr>
                                        <p:cTn id="18" dur="500"/>
                                        <p:tgtEl>
                                          <p:spTgt spid="217099"/>
                                        </p:tgtEl>
                                      </p:cBhvr>
                                    </p:animEffect>
                                  </p:childTnLst>
                                </p:cTn>
                              </p:par>
                              <p:par>
                                <p:cTn id="19" presetID="3" presetClass="entr" presetSubtype="10" fill="hold" nodeType="withEffect">
                                  <p:stCondLst>
                                    <p:cond delay="0"/>
                                  </p:stCondLst>
                                  <p:childTnLst>
                                    <p:set>
                                      <p:cBhvr>
                                        <p:cTn id="20" dur="1" fill="hold">
                                          <p:stCondLst>
                                            <p:cond delay="0"/>
                                          </p:stCondLst>
                                        </p:cTn>
                                        <p:tgtEl>
                                          <p:spTgt spid="217098"/>
                                        </p:tgtEl>
                                        <p:attrNameLst>
                                          <p:attrName>style.visibility</p:attrName>
                                        </p:attrNameLst>
                                      </p:cBhvr>
                                      <p:to>
                                        <p:strVal val="visible"/>
                                      </p:to>
                                    </p:set>
                                    <p:animEffect transition="in" filter="blinds(horizontal)">
                                      <p:cBhvr>
                                        <p:cTn id="21" dur="500"/>
                                        <p:tgtEl>
                                          <p:spTgt spid="21709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17093"/>
                                        </p:tgtEl>
                                        <p:attrNameLst>
                                          <p:attrName>style.visibility</p:attrName>
                                        </p:attrNameLst>
                                      </p:cBhvr>
                                      <p:to>
                                        <p:strVal val="visible"/>
                                      </p:to>
                                    </p:set>
                                    <p:animEffect transition="in" filter="blinds(horizontal)">
                                      <p:cBhvr>
                                        <p:cTn id="26" dur="500"/>
                                        <p:tgtEl>
                                          <p:spTgt spid="21709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7090"/>
                                        </p:tgtEl>
                                        <p:attrNameLst>
                                          <p:attrName>style.visibility</p:attrName>
                                        </p:attrNameLst>
                                      </p:cBhvr>
                                      <p:to>
                                        <p:strVal val="visible"/>
                                      </p:to>
                                    </p:set>
                                    <p:anim calcmode="lin" valueType="num">
                                      <p:cBhvr additive="base">
                                        <p:cTn id="31" dur="500" fill="hold"/>
                                        <p:tgtEl>
                                          <p:spTgt spid="217090"/>
                                        </p:tgtEl>
                                        <p:attrNameLst>
                                          <p:attrName>ppt_x</p:attrName>
                                        </p:attrNameLst>
                                      </p:cBhvr>
                                      <p:tavLst>
                                        <p:tav tm="0">
                                          <p:val>
                                            <p:strVal val="#ppt_x"/>
                                          </p:val>
                                        </p:tav>
                                        <p:tav tm="100000">
                                          <p:val>
                                            <p:strVal val="#ppt_x"/>
                                          </p:val>
                                        </p:tav>
                                      </p:tavLst>
                                    </p:anim>
                                    <p:anim calcmode="lin" valueType="num">
                                      <p:cBhvr additive="base">
                                        <p:cTn id="32" dur="500" fill="hold"/>
                                        <p:tgtEl>
                                          <p:spTgt spid="2170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p:bldP spid="21709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18114" name="对象 218113"/>
          <p:cNvGraphicFramePr/>
          <p:nvPr/>
        </p:nvGraphicFramePr>
        <p:xfrm>
          <a:off x="3258503" y="1572260"/>
          <a:ext cx="2365375" cy="485775"/>
        </p:xfrm>
        <a:graphic>
          <a:graphicData uri="http://schemas.openxmlformats.org/presentationml/2006/ole">
            <mc:AlternateContent xmlns:mc="http://schemas.openxmlformats.org/markup-compatibility/2006">
              <mc:Choice xmlns:v="urn:schemas-microsoft-com:vml" Requires="v">
                <p:oleObj spid="_x0000_s3133" name="" r:id="rId2" imgW="1193165" imgH="241300" progId="Equation.DSMT4">
                  <p:embed/>
                </p:oleObj>
              </mc:Choice>
              <mc:Fallback>
                <p:oleObj name="" r:id="rId2" imgW="1193165" imgH="241300" progId="Equation.DSMT4">
                  <p:embed/>
                  <p:pic>
                    <p:nvPicPr>
                      <p:cNvPr id="0" name="图片 3132"/>
                      <p:cNvPicPr/>
                      <p:nvPr/>
                    </p:nvPicPr>
                    <p:blipFill>
                      <a:blip r:embed="rId3"/>
                      <a:stretch>
                        <a:fillRect/>
                      </a:stretch>
                    </p:blipFill>
                    <p:spPr>
                      <a:xfrm>
                        <a:off x="3258503" y="1572260"/>
                        <a:ext cx="2365375" cy="485775"/>
                      </a:xfrm>
                      <a:prstGeom prst="rect">
                        <a:avLst/>
                      </a:prstGeom>
                      <a:noFill/>
                      <a:ln w="38100">
                        <a:noFill/>
                        <a:miter/>
                      </a:ln>
                    </p:spPr>
                  </p:pic>
                </p:oleObj>
              </mc:Fallback>
            </mc:AlternateContent>
          </a:graphicData>
        </a:graphic>
      </p:graphicFrame>
      <p:sp>
        <p:nvSpPr>
          <p:cNvPr id="218115" name="矩形 218114"/>
          <p:cNvSpPr/>
          <p:nvPr/>
        </p:nvSpPr>
        <p:spPr>
          <a:xfrm>
            <a:off x="670878" y="562134"/>
            <a:ext cx="4923155" cy="460375"/>
          </a:xfrm>
          <a:prstGeom prst="rect">
            <a:avLst/>
          </a:prstGeom>
          <a:noFill/>
          <a:ln w="9525">
            <a:noFill/>
          </a:ln>
        </p:spPr>
        <p:txBody>
          <a:bodyPr wrap="none" anchor="ctr">
            <a:spAutoFit/>
          </a:bodyPr>
          <a:p>
            <a:pPr eaLnBrk="1" hangingPunct="1"/>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．沿任意方向</a:t>
            </a:r>
            <a:r>
              <a:rPr lang="en-US" altLang="zh-CN" sz="2400" i="1">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传播的均匀平面波</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8116" name="对象 218115"/>
          <p:cNvGraphicFramePr/>
          <p:nvPr/>
        </p:nvGraphicFramePr>
        <p:xfrm>
          <a:off x="2935605" y="2506663"/>
          <a:ext cx="2555875" cy="531812"/>
        </p:xfrm>
        <a:graphic>
          <a:graphicData uri="http://schemas.openxmlformats.org/presentationml/2006/ole">
            <mc:AlternateContent xmlns:mc="http://schemas.openxmlformats.org/markup-compatibility/2006">
              <mc:Choice xmlns:v="urn:schemas-microsoft-com:vml" Requires="v">
                <p:oleObj spid="_x0000_s3134" name="" r:id="rId4" imgW="1142365" imgH="241300" progId="Equation.DSMT4">
                  <p:embed/>
                </p:oleObj>
              </mc:Choice>
              <mc:Fallback>
                <p:oleObj name="" r:id="rId4" imgW="1142365" imgH="241300" progId="Equation.DSMT4">
                  <p:embed/>
                  <p:pic>
                    <p:nvPicPr>
                      <p:cNvPr id="0" name="图片 3133"/>
                      <p:cNvPicPr/>
                      <p:nvPr/>
                    </p:nvPicPr>
                    <p:blipFill>
                      <a:blip r:embed="rId5"/>
                      <a:stretch>
                        <a:fillRect/>
                      </a:stretch>
                    </p:blipFill>
                    <p:spPr>
                      <a:xfrm>
                        <a:off x="2935605" y="2506663"/>
                        <a:ext cx="2555875" cy="531812"/>
                      </a:xfrm>
                      <a:prstGeom prst="rect">
                        <a:avLst/>
                      </a:prstGeom>
                      <a:noFill/>
                      <a:ln w="38100">
                        <a:noFill/>
                        <a:miter/>
                      </a:ln>
                    </p:spPr>
                  </p:pic>
                </p:oleObj>
              </mc:Fallback>
            </mc:AlternateContent>
          </a:graphicData>
        </a:graphic>
      </p:graphicFrame>
      <p:graphicFrame>
        <p:nvGraphicFramePr>
          <p:cNvPr id="218117" name="对象 218116"/>
          <p:cNvGraphicFramePr/>
          <p:nvPr/>
        </p:nvGraphicFramePr>
        <p:xfrm>
          <a:off x="3079433" y="3038475"/>
          <a:ext cx="1566862" cy="544513"/>
        </p:xfrm>
        <a:graphic>
          <a:graphicData uri="http://schemas.openxmlformats.org/presentationml/2006/ole">
            <mc:AlternateContent xmlns:mc="http://schemas.openxmlformats.org/markup-compatibility/2006">
              <mc:Choice xmlns:v="urn:schemas-microsoft-com:vml" Requires="v">
                <p:oleObj spid="_x0000_s3135" name="" r:id="rId6" imgW="660400" imgH="228600" progId="Equation.DSMT4">
                  <p:embed/>
                </p:oleObj>
              </mc:Choice>
              <mc:Fallback>
                <p:oleObj name="" r:id="rId6" imgW="660400" imgH="228600" progId="Equation.DSMT4">
                  <p:embed/>
                  <p:pic>
                    <p:nvPicPr>
                      <p:cNvPr id="0" name="图片 3134"/>
                      <p:cNvPicPr/>
                      <p:nvPr/>
                    </p:nvPicPr>
                    <p:blipFill>
                      <a:blip r:embed="rId7"/>
                      <a:stretch>
                        <a:fillRect/>
                      </a:stretch>
                    </p:blipFill>
                    <p:spPr>
                      <a:xfrm>
                        <a:off x="3079433" y="3038475"/>
                        <a:ext cx="1566862" cy="544513"/>
                      </a:xfrm>
                      <a:prstGeom prst="rect">
                        <a:avLst/>
                      </a:prstGeom>
                      <a:noFill/>
                      <a:ln w="38100">
                        <a:noFill/>
                        <a:miter/>
                      </a:ln>
                    </p:spPr>
                  </p:pic>
                </p:oleObj>
              </mc:Fallback>
            </mc:AlternateContent>
          </a:graphicData>
        </a:graphic>
      </p:graphicFrame>
      <p:graphicFrame>
        <p:nvGraphicFramePr>
          <p:cNvPr id="218118" name="对象 218117"/>
          <p:cNvGraphicFramePr/>
          <p:nvPr/>
        </p:nvGraphicFramePr>
        <p:xfrm>
          <a:off x="3062288" y="3654743"/>
          <a:ext cx="2452687" cy="474662"/>
        </p:xfrm>
        <a:graphic>
          <a:graphicData uri="http://schemas.openxmlformats.org/presentationml/2006/ole">
            <mc:AlternateContent xmlns:mc="http://schemas.openxmlformats.org/markup-compatibility/2006">
              <mc:Choice xmlns:v="urn:schemas-microsoft-com:vml" Requires="v">
                <p:oleObj spid="_x0000_s3136" name="" r:id="rId8" imgW="1269365" imgH="241300" progId="Equation.DSMT4">
                  <p:embed/>
                </p:oleObj>
              </mc:Choice>
              <mc:Fallback>
                <p:oleObj name="" r:id="rId8" imgW="1269365" imgH="241300" progId="Equation.DSMT4">
                  <p:embed/>
                  <p:pic>
                    <p:nvPicPr>
                      <p:cNvPr id="0" name="图片 3135"/>
                      <p:cNvPicPr/>
                      <p:nvPr/>
                    </p:nvPicPr>
                    <p:blipFill>
                      <a:blip r:embed="rId9"/>
                      <a:stretch>
                        <a:fillRect/>
                      </a:stretch>
                    </p:blipFill>
                    <p:spPr>
                      <a:xfrm>
                        <a:off x="3062288" y="3654743"/>
                        <a:ext cx="2452687" cy="474662"/>
                      </a:xfrm>
                      <a:prstGeom prst="rect">
                        <a:avLst/>
                      </a:prstGeom>
                      <a:noFill/>
                      <a:ln w="38100">
                        <a:noFill/>
                        <a:miter/>
                      </a:ln>
                    </p:spPr>
                  </p:pic>
                </p:oleObj>
              </mc:Fallback>
            </mc:AlternateContent>
          </a:graphicData>
        </a:graphic>
      </p:graphicFrame>
      <p:graphicFrame>
        <p:nvGraphicFramePr>
          <p:cNvPr id="218119" name="对象 218118"/>
          <p:cNvGraphicFramePr/>
          <p:nvPr/>
        </p:nvGraphicFramePr>
        <p:xfrm>
          <a:off x="3503295" y="4874578"/>
          <a:ext cx="2179638" cy="477837"/>
        </p:xfrm>
        <a:graphic>
          <a:graphicData uri="http://schemas.openxmlformats.org/presentationml/2006/ole">
            <mc:AlternateContent xmlns:mc="http://schemas.openxmlformats.org/markup-compatibility/2006">
              <mc:Choice xmlns:v="urn:schemas-microsoft-com:vml" Requires="v">
                <p:oleObj spid="_x0000_s3137" name="" r:id="rId10" imgW="1116965" imgH="241300" progId="Equation.DSMT4">
                  <p:embed/>
                </p:oleObj>
              </mc:Choice>
              <mc:Fallback>
                <p:oleObj name="" r:id="rId10" imgW="1116965" imgH="241300" progId="Equation.DSMT4">
                  <p:embed/>
                  <p:pic>
                    <p:nvPicPr>
                      <p:cNvPr id="0" name="图片 3136"/>
                      <p:cNvPicPr/>
                      <p:nvPr/>
                    </p:nvPicPr>
                    <p:blipFill>
                      <a:blip r:embed="rId11"/>
                      <a:stretch>
                        <a:fillRect/>
                      </a:stretch>
                    </p:blipFill>
                    <p:spPr>
                      <a:xfrm>
                        <a:off x="3503295" y="4874578"/>
                        <a:ext cx="2179638" cy="477837"/>
                      </a:xfrm>
                      <a:prstGeom prst="rect">
                        <a:avLst/>
                      </a:prstGeom>
                      <a:noFill/>
                      <a:ln w="38100">
                        <a:noFill/>
                        <a:miter/>
                      </a:ln>
                    </p:spPr>
                  </p:pic>
                </p:oleObj>
              </mc:Fallback>
            </mc:AlternateContent>
          </a:graphicData>
        </a:graphic>
      </p:graphicFrame>
      <p:pic>
        <p:nvPicPr>
          <p:cNvPr id="218120" name="图片 218119" descr="tu6-3-3"/>
          <p:cNvPicPr>
            <a:picLocks noChangeAspect="1"/>
          </p:cNvPicPr>
          <p:nvPr/>
        </p:nvPicPr>
        <p:blipFill>
          <a:blip r:embed="rId12"/>
          <a:stretch>
            <a:fillRect/>
          </a:stretch>
        </p:blipFill>
        <p:spPr>
          <a:xfrm>
            <a:off x="13970" y="4678045"/>
            <a:ext cx="3254375" cy="2192655"/>
          </a:xfrm>
          <a:prstGeom prst="rect">
            <a:avLst/>
          </a:prstGeom>
          <a:noFill/>
          <a:ln w="9525">
            <a:noFill/>
          </a:ln>
        </p:spPr>
      </p:pic>
      <p:sp>
        <p:nvSpPr>
          <p:cNvPr id="218121" name="矩形 218120"/>
          <p:cNvSpPr/>
          <p:nvPr/>
        </p:nvSpPr>
        <p:spPr>
          <a:xfrm>
            <a:off x="696278" y="2070577"/>
            <a:ext cx="6931025"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如图所示等相位面上任一点</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）的矢径为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8124" name="矩形 218123"/>
          <p:cNvSpPr/>
          <p:nvPr/>
        </p:nvSpPr>
        <p:spPr>
          <a:xfrm>
            <a:off x="944880" y="4157345"/>
            <a:ext cx="6763385" cy="460375"/>
          </a:xfrm>
          <a:prstGeom prst="rect">
            <a:avLst/>
          </a:prstGeom>
          <a:noFill/>
          <a:ln w="9525">
            <a:noFill/>
          </a:ln>
        </p:spPr>
        <p:txBody>
          <a:bodyPr wrap="squar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所以沿任意方向</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传播的均匀平面波可以写为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8126" name="矩形 218125"/>
          <p:cNvSpPr/>
          <p:nvPr/>
        </p:nvSpPr>
        <p:spPr>
          <a:xfrm>
            <a:off x="670878" y="1063943"/>
            <a:ext cx="5819140" cy="460375"/>
          </a:xfrm>
          <a:prstGeom prst="rect">
            <a:avLst/>
          </a:prstGeom>
          <a:noFill/>
          <a:ln w="9525">
            <a:noFill/>
          </a:ln>
        </p:spPr>
        <p:txBody>
          <a:bodyPr wrap="none" anchor="t">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沿</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轴正方向传播的均匀平面波的表达式为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8126"/>
                                        </p:tgtEl>
                                        <p:attrNameLst>
                                          <p:attrName>style.visibility</p:attrName>
                                        </p:attrNameLst>
                                      </p:cBhvr>
                                      <p:to>
                                        <p:strVal val="visible"/>
                                      </p:to>
                                    </p:set>
                                    <p:animEffect transition="in" filter="blinds(horizontal)">
                                      <p:cBhvr>
                                        <p:cTn id="7" dur="500"/>
                                        <p:tgtEl>
                                          <p:spTgt spid="2181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8114"/>
                                        </p:tgtEl>
                                        <p:attrNameLst>
                                          <p:attrName>style.visibility</p:attrName>
                                        </p:attrNameLst>
                                      </p:cBhvr>
                                      <p:to>
                                        <p:strVal val="visible"/>
                                      </p:to>
                                    </p:set>
                                    <p:anim calcmode="lin" valueType="num">
                                      <p:cBhvr additive="base">
                                        <p:cTn id="12" dur="500" fill="hold"/>
                                        <p:tgtEl>
                                          <p:spTgt spid="218114"/>
                                        </p:tgtEl>
                                        <p:attrNameLst>
                                          <p:attrName>ppt_x</p:attrName>
                                        </p:attrNameLst>
                                      </p:cBhvr>
                                      <p:tavLst>
                                        <p:tav tm="0">
                                          <p:val>
                                            <p:strVal val="#ppt_x"/>
                                          </p:val>
                                        </p:tav>
                                        <p:tav tm="100000">
                                          <p:val>
                                            <p:strVal val="#ppt_x"/>
                                          </p:val>
                                        </p:tav>
                                      </p:tavLst>
                                    </p:anim>
                                    <p:anim calcmode="lin" valueType="num">
                                      <p:cBhvr additive="base">
                                        <p:cTn id="13" dur="500" fill="hold"/>
                                        <p:tgtEl>
                                          <p:spTgt spid="2181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18121"/>
                                        </p:tgtEl>
                                        <p:attrNameLst>
                                          <p:attrName>style.visibility</p:attrName>
                                        </p:attrNameLst>
                                      </p:cBhvr>
                                      <p:to>
                                        <p:strVal val="visible"/>
                                      </p:to>
                                    </p:set>
                                    <p:animEffect transition="in" filter="box(in)">
                                      <p:cBhvr>
                                        <p:cTn id="18" dur="500"/>
                                        <p:tgtEl>
                                          <p:spTgt spid="21812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8120"/>
                                        </p:tgtEl>
                                        <p:attrNameLst>
                                          <p:attrName>style.visibility</p:attrName>
                                        </p:attrNameLst>
                                      </p:cBhvr>
                                      <p:to>
                                        <p:strVal val="visible"/>
                                      </p:to>
                                    </p:set>
                                    <p:anim calcmode="lin" valueType="num">
                                      <p:cBhvr additive="base">
                                        <p:cTn id="23" dur="500" fill="hold"/>
                                        <p:tgtEl>
                                          <p:spTgt spid="218120"/>
                                        </p:tgtEl>
                                        <p:attrNameLst>
                                          <p:attrName>ppt_x</p:attrName>
                                        </p:attrNameLst>
                                      </p:cBhvr>
                                      <p:tavLst>
                                        <p:tav tm="0">
                                          <p:val>
                                            <p:strVal val="#ppt_x"/>
                                          </p:val>
                                        </p:tav>
                                        <p:tav tm="100000">
                                          <p:val>
                                            <p:strVal val="#ppt_x"/>
                                          </p:val>
                                        </p:tav>
                                      </p:tavLst>
                                    </p:anim>
                                    <p:anim calcmode="lin" valueType="num">
                                      <p:cBhvr additive="base">
                                        <p:cTn id="24" dur="500" fill="hold"/>
                                        <p:tgtEl>
                                          <p:spTgt spid="2181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8116"/>
                                        </p:tgtEl>
                                        <p:attrNameLst>
                                          <p:attrName>style.visibility</p:attrName>
                                        </p:attrNameLst>
                                      </p:cBhvr>
                                      <p:to>
                                        <p:strVal val="visible"/>
                                      </p:to>
                                    </p:set>
                                    <p:anim calcmode="lin" valueType="num">
                                      <p:cBhvr additive="base">
                                        <p:cTn id="29" dur="500" fill="hold"/>
                                        <p:tgtEl>
                                          <p:spTgt spid="218116"/>
                                        </p:tgtEl>
                                        <p:attrNameLst>
                                          <p:attrName>ppt_x</p:attrName>
                                        </p:attrNameLst>
                                      </p:cBhvr>
                                      <p:tavLst>
                                        <p:tav tm="0">
                                          <p:val>
                                            <p:strVal val="#ppt_x"/>
                                          </p:val>
                                        </p:tav>
                                        <p:tav tm="100000">
                                          <p:val>
                                            <p:strVal val="#ppt_x"/>
                                          </p:val>
                                        </p:tav>
                                      </p:tavLst>
                                    </p:anim>
                                    <p:anim calcmode="lin" valueType="num">
                                      <p:cBhvr additive="base">
                                        <p:cTn id="30" dur="500" fill="hold"/>
                                        <p:tgtEl>
                                          <p:spTgt spid="2181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18117"/>
                                        </p:tgtEl>
                                        <p:attrNameLst>
                                          <p:attrName>style.visibility</p:attrName>
                                        </p:attrNameLst>
                                      </p:cBhvr>
                                      <p:to>
                                        <p:strVal val="visible"/>
                                      </p:to>
                                    </p:set>
                                    <p:anim calcmode="lin" valueType="num">
                                      <p:cBhvr additive="base">
                                        <p:cTn id="35" dur="500" fill="hold"/>
                                        <p:tgtEl>
                                          <p:spTgt spid="218117"/>
                                        </p:tgtEl>
                                        <p:attrNameLst>
                                          <p:attrName>ppt_x</p:attrName>
                                        </p:attrNameLst>
                                      </p:cBhvr>
                                      <p:tavLst>
                                        <p:tav tm="0">
                                          <p:val>
                                            <p:strVal val="#ppt_x"/>
                                          </p:val>
                                        </p:tav>
                                        <p:tav tm="100000">
                                          <p:val>
                                            <p:strVal val="#ppt_x"/>
                                          </p:val>
                                        </p:tav>
                                      </p:tavLst>
                                    </p:anim>
                                    <p:anim calcmode="lin" valueType="num">
                                      <p:cBhvr additive="base">
                                        <p:cTn id="36" dur="500" fill="hold"/>
                                        <p:tgtEl>
                                          <p:spTgt spid="2181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18118"/>
                                        </p:tgtEl>
                                        <p:attrNameLst>
                                          <p:attrName>style.visibility</p:attrName>
                                        </p:attrNameLst>
                                      </p:cBhvr>
                                      <p:to>
                                        <p:strVal val="visible"/>
                                      </p:to>
                                    </p:set>
                                    <p:anim calcmode="lin" valueType="num">
                                      <p:cBhvr additive="base">
                                        <p:cTn id="41" dur="500" fill="hold"/>
                                        <p:tgtEl>
                                          <p:spTgt spid="218118"/>
                                        </p:tgtEl>
                                        <p:attrNameLst>
                                          <p:attrName>ppt_x</p:attrName>
                                        </p:attrNameLst>
                                      </p:cBhvr>
                                      <p:tavLst>
                                        <p:tav tm="0">
                                          <p:val>
                                            <p:strVal val="#ppt_x"/>
                                          </p:val>
                                        </p:tav>
                                        <p:tav tm="100000">
                                          <p:val>
                                            <p:strVal val="#ppt_x"/>
                                          </p:val>
                                        </p:tav>
                                      </p:tavLst>
                                    </p:anim>
                                    <p:anim calcmode="lin" valueType="num">
                                      <p:cBhvr additive="base">
                                        <p:cTn id="42" dur="500" fill="hold"/>
                                        <p:tgtEl>
                                          <p:spTgt spid="2181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8124"/>
                                        </p:tgtEl>
                                        <p:attrNameLst>
                                          <p:attrName>style.visibility</p:attrName>
                                        </p:attrNameLst>
                                      </p:cBhvr>
                                      <p:to>
                                        <p:strVal val="visible"/>
                                      </p:to>
                                    </p:set>
                                    <p:animEffect transition="in" filter="blinds(horizontal)">
                                      <p:cBhvr>
                                        <p:cTn id="47" dur="500"/>
                                        <p:tgtEl>
                                          <p:spTgt spid="218124"/>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18119"/>
                                        </p:tgtEl>
                                        <p:attrNameLst>
                                          <p:attrName>style.visibility</p:attrName>
                                        </p:attrNameLst>
                                      </p:cBhvr>
                                      <p:to>
                                        <p:strVal val="visible"/>
                                      </p:to>
                                    </p:set>
                                    <p:anim calcmode="lin" valueType="num">
                                      <p:cBhvr additive="base">
                                        <p:cTn id="52" dur="500" fill="hold"/>
                                        <p:tgtEl>
                                          <p:spTgt spid="218119"/>
                                        </p:tgtEl>
                                        <p:attrNameLst>
                                          <p:attrName>ppt_x</p:attrName>
                                        </p:attrNameLst>
                                      </p:cBhvr>
                                      <p:tavLst>
                                        <p:tav tm="0">
                                          <p:val>
                                            <p:strVal val="#ppt_x"/>
                                          </p:val>
                                        </p:tav>
                                        <p:tav tm="100000">
                                          <p:val>
                                            <p:strVal val="#ppt_x"/>
                                          </p:val>
                                        </p:tav>
                                      </p:tavLst>
                                    </p:anim>
                                    <p:anim calcmode="lin" valueType="num">
                                      <p:cBhvr additive="base">
                                        <p:cTn id="53" dur="500" fill="hold"/>
                                        <p:tgtEl>
                                          <p:spTgt spid="218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21" grpId="0"/>
      <p:bldP spid="218124" grpId="0"/>
      <p:bldP spid="21812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219138" name="图片 219137" descr="tu6-4-1"/>
          <p:cNvPicPr>
            <a:picLocks noChangeAspect="1"/>
          </p:cNvPicPr>
          <p:nvPr/>
        </p:nvPicPr>
        <p:blipFill>
          <a:blip r:embed="rId2"/>
          <a:stretch>
            <a:fillRect/>
          </a:stretch>
        </p:blipFill>
        <p:spPr>
          <a:xfrm>
            <a:off x="6310313" y="2456180"/>
            <a:ext cx="2735262" cy="2193925"/>
          </a:xfrm>
          <a:prstGeom prst="rect">
            <a:avLst/>
          </a:prstGeom>
          <a:noFill/>
          <a:ln w="9525">
            <a:noFill/>
          </a:ln>
        </p:spPr>
      </p:pic>
      <p:sp>
        <p:nvSpPr>
          <p:cNvPr id="219139" name="文本框 219138"/>
          <p:cNvSpPr txBox="1"/>
          <p:nvPr/>
        </p:nvSpPr>
        <p:spPr>
          <a:xfrm>
            <a:off x="696278" y="329565"/>
            <a:ext cx="3382962" cy="460375"/>
          </a:xfrm>
          <a:prstGeom prst="rect">
            <a:avLst/>
          </a:prstGeom>
          <a:noFill/>
          <a:ln w="9525">
            <a:noFill/>
          </a:ln>
          <a:extLst>
            <a:ext uri="{909E8E84-426E-40DD-AFC4-6F175D3DCCD1}">
              <a14:hiddenFill xmlns:a14="http://schemas.microsoft.com/office/drawing/2010/main">
                <a:solidFill>
                  <a:srgbClr val="FF0000"/>
                </a:solidFill>
              </a14:hiddenFill>
            </a:ext>
          </a:extLst>
        </p:spPr>
        <p:txBody>
          <a:bodyPr>
            <a:spAutoFit/>
          </a:bodyPr>
          <a:p>
            <a:pPr>
              <a:spcBef>
                <a:spcPct val="50000"/>
              </a:spcBef>
            </a:pPr>
            <a:r>
              <a:rPr lang="en-US" altLang="zh-CN"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6.4  </a:t>
            </a: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波的极化特性</a:t>
            </a:r>
            <a:endPar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9140" name="文本框 219139"/>
          <p:cNvSpPr txBox="1"/>
          <p:nvPr/>
        </p:nvSpPr>
        <p:spPr>
          <a:xfrm>
            <a:off x="623253" y="848678"/>
            <a:ext cx="8064500" cy="1938020"/>
          </a:xfrm>
          <a:prstGeom prst="rect">
            <a:avLst/>
          </a:prstGeom>
          <a:noFill/>
          <a:ln w="9525">
            <a:noFill/>
          </a:ln>
        </p:spPr>
        <p:txBody>
          <a:bodyPr>
            <a:spAutoFit/>
          </a:bodyPr>
          <a:p>
            <a:pPr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波的极化描述在电磁波传播的过程中，</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）的方向的变化。上节讨论中</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只有</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只有</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分量是一个特例，选坐标时有意使</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轴沿</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方向。设信号沿</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轴正方向传播，等相位面是</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平面。一般情况下，</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在等相位面上有两个分量，如图所示，下面以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为例讨论。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9141" name="文本框 219140"/>
          <p:cNvSpPr txBox="1"/>
          <p:nvPr/>
        </p:nvSpPr>
        <p:spPr>
          <a:xfrm>
            <a:off x="241300" y="2810828"/>
            <a:ext cx="5976938" cy="460375"/>
          </a:xfrm>
          <a:prstGeom prst="rect">
            <a:avLst/>
          </a:prstGeom>
          <a:noFill/>
          <a:ln w="9525">
            <a:noFill/>
          </a:ln>
        </p:spPr>
        <p:txBody>
          <a:bodyPr>
            <a:spAutoFit/>
          </a:bodyPr>
          <a:p>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1.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相位相同：</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9142" name="对象 219141"/>
          <p:cNvGraphicFramePr/>
          <p:nvPr/>
        </p:nvGraphicFramePr>
        <p:xfrm>
          <a:off x="1631315" y="3353753"/>
          <a:ext cx="2592388" cy="968375"/>
        </p:xfrm>
        <a:graphic>
          <a:graphicData uri="http://schemas.openxmlformats.org/presentationml/2006/ole">
            <mc:AlternateContent xmlns:mc="http://schemas.openxmlformats.org/markup-compatibility/2006">
              <mc:Choice xmlns:v="urn:schemas-microsoft-com:vml" Requires="v">
                <p:oleObj spid="_x0000_s3138" name="" r:id="rId3" imgW="1358900" imgH="508000" progId="Equation.DSMT4">
                  <p:embed/>
                </p:oleObj>
              </mc:Choice>
              <mc:Fallback>
                <p:oleObj name="" r:id="rId3" imgW="1358900" imgH="508000" progId="Equation.DSMT4">
                  <p:embed/>
                  <p:pic>
                    <p:nvPicPr>
                      <p:cNvPr id="0" name="图片 3137"/>
                      <p:cNvPicPr/>
                      <p:nvPr/>
                    </p:nvPicPr>
                    <p:blipFill>
                      <a:blip r:embed="rId4"/>
                      <a:stretch>
                        <a:fillRect/>
                      </a:stretch>
                    </p:blipFill>
                    <p:spPr>
                      <a:xfrm>
                        <a:off x="1631315" y="3353753"/>
                        <a:ext cx="2592388" cy="968375"/>
                      </a:xfrm>
                      <a:prstGeom prst="rect">
                        <a:avLst/>
                      </a:prstGeom>
                      <a:noFill/>
                      <a:ln w="38100">
                        <a:miter/>
                      </a:ln>
                    </p:spPr>
                  </p:pic>
                </p:oleObj>
              </mc:Fallback>
            </mc:AlternateContent>
          </a:graphicData>
        </a:graphic>
      </p:graphicFrame>
      <p:sp>
        <p:nvSpPr>
          <p:cNvPr id="219143" name="文本框 219142"/>
          <p:cNvSpPr txBox="1"/>
          <p:nvPr/>
        </p:nvSpPr>
        <p:spPr>
          <a:xfrm>
            <a:off x="912813" y="4419283"/>
            <a:ext cx="6192837" cy="460375"/>
          </a:xfrm>
          <a:prstGeom prst="rect">
            <a:avLst/>
          </a:prstGeom>
          <a:noFill/>
          <a:ln w="9525">
            <a:noFill/>
          </a:ln>
        </p:spPr>
        <p:txBody>
          <a:bodyPr>
            <a:spAutoFit/>
          </a:bodyPr>
          <a:p>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设初相位为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的等相位面上，</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9144" name="对象 219143"/>
          <p:cNvGraphicFramePr/>
          <p:nvPr/>
        </p:nvGraphicFramePr>
        <p:xfrm>
          <a:off x="1653858" y="5009515"/>
          <a:ext cx="1943100" cy="960438"/>
        </p:xfrm>
        <a:graphic>
          <a:graphicData uri="http://schemas.openxmlformats.org/presentationml/2006/ole">
            <mc:AlternateContent xmlns:mc="http://schemas.openxmlformats.org/markup-compatibility/2006">
              <mc:Choice xmlns:v="urn:schemas-microsoft-com:vml" Requires="v">
                <p:oleObj spid="_x0000_s3139" name="" r:id="rId5" imgW="977265" imgH="482600" progId="Equation.DSMT4">
                  <p:embed/>
                </p:oleObj>
              </mc:Choice>
              <mc:Fallback>
                <p:oleObj name="" r:id="rId5" imgW="977265" imgH="482600" progId="Equation.DSMT4">
                  <p:embed/>
                  <p:pic>
                    <p:nvPicPr>
                      <p:cNvPr id="0" name="图片 3138"/>
                      <p:cNvPicPr/>
                      <p:nvPr/>
                    </p:nvPicPr>
                    <p:blipFill>
                      <a:blip r:embed="rId6"/>
                      <a:stretch>
                        <a:fillRect/>
                      </a:stretch>
                    </p:blipFill>
                    <p:spPr>
                      <a:xfrm>
                        <a:off x="1653858" y="5009515"/>
                        <a:ext cx="1943100" cy="960438"/>
                      </a:xfrm>
                      <a:prstGeom prst="rect">
                        <a:avLst/>
                      </a:prstGeom>
                      <a:noFill/>
                      <a:ln w="38100">
                        <a:miter/>
                      </a:ln>
                    </p:spPr>
                  </p:pic>
                </p:oleObj>
              </mc:Fallback>
            </mc:AlternateContent>
          </a:graphicData>
        </a:graphic>
      </p:graphicFrame>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9140"/>
                                        </p:tgtEl>
                                        <p:attrNameLst>
                                          <p:attrName>style.visibility</p:attrName>
                                        </p:attrNameLst>
                                      </p:cBhvr>
                                      <p:to>
                                        <p:strVal val="visible"/>
                                      </p:to>
                                    </p:set>
                                    <p:animEffect transition="in" filter="blinds(horizontal)">
                                      <p:cBhvr>
                                        <p:cTn id="7" dur="500"/>
                                        <p:tgtEl>
                                          <p:spTgt spid="2191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9138"/>
                                        </p:tgtEl>
                                        <p:attrNameLst>
                                          <p:attrName>style.visibility</p:attrName>
                                        </p:attrNameLst>
                                      </p:cBhvr>
                                      <p:to>
                                        <p:strVal val="visible"/>
                                      </p:to>
                                    </p:set>
                                    <p:anim calcmode="lin" valueType="num">
                                      <p:cBhvr additive="base">
                                        <p:cTn id="12" dur="500" fill="hold"/>
                                        <p:tgtEl>
                                          <p:spTgt spid="219138"/>
                                        </p:tgtEl>
                                        <p:attrNameLst>
                                          <p:attrName>ppt_x</p:attrName>
                                        </p:attrNameLst>
                                      </p:cBhvr>
                                      <p:tavLst>
                                        <p:tav tm="0">
                                          <p:val>
                                            <p:strVal val="#ppt_x"/>
                                          </p:val>
                                        </p:tav>
                                        <p:tav tm="100000">
                                          <p:val>
                                            <p:strVal val="#ppt_x"/>
                                          </p:val>
                                        </p:tav>
                                      </p:tavLst>
                                    </p:anim>
                                    <p:anim calcmode="lin" valueType="num">
                                      <p:cBhvr additive="base">
                                        <p:cTn id="13" dur="500" fill="hold"/>
                                        <p:tgtEl>
                                          <p:spTgt spid="21913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19141"/>
                                        </p:tgtEl>
                                        <p:attrNameLst>
                                          <p:attrName>style.visibility</p:attrName>
                                        </p:attrNameLst>
                                      </p:cBhvr>
                                      <p:to>
                                        <p:strVal val="visible"/>
                                      </p:to>
                                    </p:set>
                                    <p:animEffect transition="in" filter="box(in)">
                                      <p:cBhvr>
                                        <p:cTn id="18" dur="500"/>
                                        <p:tgtEl>
                                          <p:spTgt spid="21914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9142"/>
                                        </p:tgtEl>
                                        <p:attrNameLst>
                                          <p:attrName>style.visibility</p:attrName>
                                        </p:attrNameLst>
                                      </p:cBhvr>
                                      <p:to>
                                        <p:strVal val="visible"/>
                                      </p:to>
                                    </p:set>
                                    <p:anim calcmode="lin" valueType="num">
                                      <p:cBhvr additive="base">
                                        <p:cTn id="23" dur="500" fill="hold"/>
                                        <p:tgtEl>
                                          <p:spTgt spid="219142"/>
                                        </p:tgtEl>
                                        <p:attrNameLst>
                                          <p:attrName>ppt_x</p:attrName>
                                        </p:attrNameLst>
                                      </p:cBhvr>
                                      <p:tavLst>
                                        <p:tav tm="0">
                                          <p:val>
                                            <p:strVal val="#ppt_x"/>
                                          </p:val>
                                        </p:tav>
                                        <p:tav tm="100000">
                                          <p:val>
                                            <p:strVal val="#ppt_x"/>
                                          </p:val>
                                        </p:tav>
                                      </p:tavLst>
                                    </p:anim>
                                    <p:anim calcmode="lin" valueType="num">
                                      <p:cBhvr additive="base">
                                        <p:cTn id="24" dur="500" fill="hold"/>
                                        <p:tgtEl>
                                          <p:spTgt spid="21914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19143"/>
                                        </p:tgtEl>
                                        <p:attrNameLst>
                                          <p:attrName>style.visibility</p:attrName>
                                        </p:attrNameLst>
                                      </p:cBhvr>
                                      <p:to>
                                        <p:strVal val="visible"/>
                                      </p:to>
                                    </p:set>
                                    <p:animEffect transition="in" filter="blinds(horizontal)">
                                      <p:cBhvr>
                                        <p:cTn id="29" dur="500"/>
                                        <p:tgtEl>
                                          <p:spTgt spid="21914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19144"/>
                                        </p:tgtEl>
                                        <p:attrNameLst>
                                          <p:attrName>style.visibility</p:attrName>
                                        </p:attrNameLst>
                                      </p:cBhvr>
                                      <p:to>
                                        <p:strVal val="visible"/>
                                      </p:to>
                                    </p:set>
                                    <p:anim calcmode="lin" valueType="num">
                                      <p:cBhvr additive="base">
                                        <p:cTn id="34" dur="500" fill="hold"/>
                                        <p:tgtEl>
                                          <p:spTgt spid="219144"/>
                                        </p:tgtEl>
                                        <p:attrNameLst>
                                          <p:attrName>ppt_x</p:attrName>
                                        </p:attrNameLst>
                                      </p:cBhvr>
                                      <p:tavLst>
                                        <p:tav tm="0">
                                          <p:val>
                                            <p:strVal val="#ppt_x"/>
                                          </p:val>
                                        </p:tav>
                                        <p:tav tm="100000">
                                          <p:val>
                                            <p:strVal val="#ppt_x"/>
                                          </p:val>
                                        </p:tav>
                                      </p:tavLst>
                                    </p:anim>
                                    <p:anim calcmode="lin" valueType="num">
                                      <p:cBhvr additive="base">
                                        <p:cTn id="35" dur="500" fill="hold"/>
                                        <p:tgtEl>
                                          <p:spTgt spid="2191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p:bldP spid="219141" grpId="0"/>
      <p:bldP spid="21914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20162" name="标题 220161"/>
          <p:cNvSpPr>
            <a:spLocks noGrp="1"/>
          </p:cNvSpPr>
          <p:nvPr/>
        </p:nvSpPr>
        <p:spPr>
          <a:xfrm>
            <a:off x="565150" y="1635125"/>
            <a:ext cx="7777163" cy="638175"/>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合场强的方向用</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轴的夹角表示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0166" name="对象 220165"/>
          <p:cNvGraphicFramePr/>
          <p:nvPr/>
        </p:nvGraphicFramePr>
        <p:xfrm>
          <a:off x="1944688" y="1100138"/>
          <a:ext cx="4092575" cy="566737"/>
        </p:xfrm>
        <a:graphic>
          <a:graphicData uri="http://schemas.openxmlformats.org/presentationml/2006/ole">
            <mc:AlternateContent xmlns:mc="http://schemas.openxmlformats.org/markup-compatibility/2006">
              <mc:Choice xmlns:v="urn:schemas-microsoft-com:vml" Requires="v">
                <p:oleObj spid="_x0000_s3140" name="" r:id="rId2" imgW="2195195" imgH="304800" progId="Equation.DSMT4">
                  <p:embed/>
                </p:oleObj>
              </mc:Choice>
              <mc:Fallback>
                <p:oleObj name="" r:id="rId2" imgW="2195195" imgH="304800" progId="Equation.DSMT4">
                  <p:embed/>
                  <p:pic>
                    <p:nvPicPr>
                      <p:cNvPr id="0" name="图片 3139"/>
                      <p:cNvPicPr/>
                      <p:nvPr/>
                    </p:nvPicPr>
                    <p:blipFill>
                      <a:blip r:embed="rId3"/>
                      <a:stretch>
                        <a:fillRect/>
                      </a:stretch>
                    </p:blipFill>
                    <p:spPr>
                      <a:xfrm>
                        <a:off x="1944688" y="1100138"/>
                        <a:ext cx="4092575" cy="566737"/>
                      </a:xfrm>
                      <a:prstGeom prst="rect">
                        <a:avLst/>
                      </a:prstGeom>
                      <a:noFill/>
                      <a:ln w="38100">
                        <a:noFill/>
                        <a:miter/>
                      </a:ln>
                    </p:spPr>
                  </p:pic>
                </p:oleObj>
              </mc:Fallback>
            </mc:AlternateContent>
          </a:graphicData>
        </a:graphic>
      </p:graphicFrame>
      <p:graphicFrame>
        <p:nvGraphicFramePr>
          <p:cNvPr id="220168" name="对象 220167"/>
          <p:cNvGraphicFramePr/>
          <p:nvPr/>
        </p:nvGraphicFramePr>
        <p:xfrm>
          <a:off x="2076450" y="2273300"/>
          <a:ext cx="3111500" cy="842963"/>
        </p:xfrm>
        <a:graphic>
          <a:graphicData uri="http://schemas.openxmlformats.org/presentationml/2006/ole">
            <mc:AlternateContent xmlns:mc="http://schemas.openxmlformats.org/markup-compatibility/2006">
              <mc:Choice xmlns:v="urn:schemas-microsoft-com:vml" Requires="v">
                <p:oleObj spid="_x0000_s3141" name="" r:id="rId4" imgW="1689100" imgH="457200" progId="Equation.DSMT4">
                  <p:embed/>
                </p:oleObj>
              </mc:Choice>
              <mc:Fallback>
                <p:oleObj name="" r:id="rId4" imgW="1689100" imgH="457200" progId="Equation.DSMT4">
                  <p:embed/>
                  <p:pic>
                    <p:nvPicPr>
                      <p:cNvPr id="0" name="图片 3140"/>
                      <p:cNvPicPr/>
                      <p:nvPr/>
                    </p:nvPicPr>
                    <p:blipFill>
                      <a:blip r:embed="rId5"/>
                      <a:stretch>
                        <a:fillRect/>
                      </a:stretch>
                    </p:blipFill>
                    <p:spPr>
                      <a:xfrm>
                        <a:off x="2076450" y="2273300"/>
                        <a:ext cx="3111500" cy="842963"/>
                      </a:xfrm>
                      <a:prstGeom prst="rect">
                        <a:avLst/>
                      </a:prstGeom>
                      <a:noFill/>
                      <a:ln w="38100">
                        <a:noFill/>
                        <a:miter/>
                      </a:ln>
                    </p:spPr>
                  </p:pic>
                </p:oleObj>
              </mc:Fallback>
            </mc:AlternateContent>
          </a:graphicData>
        </a:graphic>
      </p:graphicFrame>
      <p:sp>
        <p:nvSpPr>
          <p:cNvPr id="220169" name="文本框 220168"/>
          <p:cNvSpPr txBox="1"/>
          <p:nvPr/>
        </p:nvSpPr>
        <p:spPr>
          <a:xfrm>
            <a:off x="565150" y="532765"/>
            <a:ext cx="2520950"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合场强的大小</a:t>
            </a:r>
            <a:endParaRPr lang="zh-CN" altLang="en-US" sz="2400" dirty="0">
              <a:solidFill>
                <a:schemeClr val="bg2"/>
              </a:solidFill>
              <a:latin typeface="微软雅黑" panose="020B0503020204020204" pitchFamily="34" charset="-122"/>
              <a:ea typeface="微软雅黑" panose="020B0503020204020204" pitchFamily="34" charset="-122"/>
            </a:endParaRPr>
          </a:p>
        </p:txBody>
      </p:sp>
      <p:pic>
        <p:nvPicPr>
          <p:cNvPr id="220173" name="图片 220172" descr="2-20"/>
          <p:cNvPicPr>
            <a:picLocks noChangeAspect="1"/>
          </p:cNvPicPr>
          <p:nvPr/>
        </p:nvPicPr>
        <p:blipFill>
          <a:blip r:embed="rId6"/>
          <a:stretch>
            <a:fillRect/>
          </a:stretch>
        </p:blipFill>
        <p:spPr>
          <a:xfrm>
            <a:off x="6731000" y="0"/>
            <a:ext cx="2425700" cy="3213100"/>
          </a:xfrm>
          <a:prstGeom prst="rect">
            <a:avLst/>
          </a:prstGeom>
          <a:noFill/>
          <a:ln w="9525">
            <a:noFill/>
          </a:ln>
        </p:spPr>
      </p:pic>
      <p:sp>
        <p:nvSpPr>
          <p:cNvPr id="220170" name="矩形 220169"/>
          <p:cNvSpPr/>
          <p:nvPr/>
        </p:nvSpPr>
        <p:spPr>
          <a:xfrm>
            <a:off x="611505" y="3737610"/>
            <a:ext cx="7973060" cy="11430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latin typeface="Times New Roman" panose="02020603050405020304" pitchFamily="18" charset="0"/>
                <a:ea typeface="宋体" panose="02010600030101010101" pitchFamily="2" charset="-122"/>
              </a:defRPr>
            </a:lvl1pPr>
          </a:lstStyle>
          <a:p>
            <a:pPr lvl="0" algn="l"/>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可以看出：</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相位相同，合场强的大小随</a:t>
            </a:r>
            <a:r>
              <a:rPr lang="zh-CN" altLang="en-US"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变化，合场强的方向不变，电场矢量只在如图所示的一直线上变化，这种波称为</a:t>
            </a:r>
            <a:r>
              <a:rPr lang="zh-CN" altLang="en-US" sz="2400" u="sng"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线极化波</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。如果电场矢量只在水平方向上变化，称为</a:t>
            </a:r>
            <a:r>
              <a:rPr lang="zh-CN" altLang="en-US" sz="2400" u="sng"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水平极化波</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，如果电场矢量只在竖直方向上变化，称为垂直极化波。上一节设           ，就是沿</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方向的线极化波。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0172" name="对象 220171"/>
          <p:cNvGraphicFramePr/>
          <p:nvPr/>
        </p:nvGraphicFramePr>
        <p:xfrm>
          <a:off x="4925060" y="4673283"/>
          <a:ext cx="1079500" cy="425450"/>
        </p:xfrm>
        <a:graphic>
          <a:graphicData uri="http://schemas.openxmlformats.org/presentationml/2006/ole">
            <mc:AlternateContent xmlns:mc="http://schemas.openxmlformats.org/markup-compatibility/2006">
              <mc:Choice xmlns:v="urn:schemas-microsoft-com:vml" Requires="v">
                <p:oleObj spid="_x0000_s3195" name="" r:id="rId7" imgW="584200" imgH="228600" progId="Equation.DSMT4">
                  <p:embed/>
                </p:oleObj>
              </mc:Choice>
              <mc:Fallback>
                <p:oleObj name="" r:id="rId7" imgW="584200" imgH="228600" progId="Equation.DSMT4">
                  <p:embed/>
                  <p:pic>
                    <p:nvPicPr>
                      <p:cNvPr id="0" name="图片 3194"/>
                      <p:cNvPicPr/>
                      <p:nvPr/>
                    </p:nvPicPr>
                    <p:blipFill>
                      <a:blip r:embed="rId8"/>
                      <a:stretch>
                        <a:fillRect/>
                      </a:stretch>
                    </p:blipFill>
                    <p:spPr>
                      <a:xfrm>
                        <a:off x="4925060" y="4673283"/>
                        <a:ext cx="1079500" cy="425450"/>
                      </a:xfrm>
                      <a:prstGeom prst="rect">
                        <a:avLst/>
                      </a:prstGeom>
                      <a:noFill/>
                      <a:ln w="38100">
                        <a:noFill/>
                        <a:miter/>
                      </a:ln>
                    </p:spPr>
                  </p:pic>
                </p:oleObj>
              </mc:Fallback>
            </mc:AlternateContent>
          </a:graphicData>
        </a:graphic>
      </p:graphicFrame>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0166"/>
                                        </p:tgtEl>
                                        <p:attrNameLst>
                                          <p:attrName>style.visibility</p:attrName>
                                        </p:attrNameLst>
                                      </p:cBhvr>
                                      <p:to>
                                        <p:strVal val="visible"/>
                                      </p:to>
                                    </p:set>
                                    <p:anim calcmode="lin" valueType="num">
                                      <p:cBhvr additive="base">
                                        <p:cTn id="7" dur="500" fill="hold"/>
                                        <p:tgtEl>
                                          <p:spTgt spid="220166"/>
                                        </p:tgtEl>
                                        <p:attrNameLst>
                                          <p:attrName>ppt_x</p:attrName>
                                        </p:attrNameLst>
                                      </p:cBhvr>
                                      <p:tavLst>
                                        <p:tav tm="0">
                                          <p:val>
                                            <p:strVal val="#ppt_x"/>
                                          </p:val>
                                        </p:tav>
                                        <p:tav tm="100000">
                                          <p:val>
                                            <p:strVal val="#ppt_x"/>
                                          </p:val>
                                        </p:tav>
                                      </p:tavLst>
                                    </p:anim>
                                    <p:anim calcmode="lin" valueType="num">
                                      <p:cBhvr additive="base">
                                        <p:cTn id="8" dur="500" fill="hold"/>
                                        <p:tgtEl>
                                          <p:spTgt spid="2201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20162"/>
                                        </p:tgtEl>
                                        <p:attrNameLst>
                                          <p:attrName>style.visibility</p:attrName>
                                        </p:attrNameLst>
                                      </p:cBhvr>
                                      <p:to>
                                        <p:strVal val="visible"/>
                                      </p:to>
                                    </p:set>
                                    <p:animEffect transition="in" filter="blinds(horizontal)">
                                      <p:cBhvr>
                                        <p:cTn id="13" dur="500"/>
                                        <p:tgtEl>
                                          <p:spTgt spid="22016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20168"/>
                                        </p:tgtEl>
                                        <p:attrNameLst>
                                          <p:attrName>style.visibility</p:attrName>
                                        </p:attrNameLst>
                                      </p:cBhvr>
                                      <p:to>
                                        <p:strVal val="visible"/>
                                      </p:to>
                                    </p:set>
                                    <p:anim calcmode="lin" valueType="num">
                                      <p:cBhvr additive="base">
                                        <p:cTn id="18" dur="500" fill="hold"/>
                                        <p:tgtEl>
                                          <p:spTgt spid="220168"/>
                                        </p:tgtEl>
                                        <p:attrNameLst>
                                          <p:attrName>ppt_x</p:attrName>
                                        </p:attrNameLst>
                                      </p:cBhvr>
                                      <p:tavLst>
                                        <p:tav tm="0">
                                          <p:val>
                                            <p:strVal val="#ppt_x"/>
                                          </p:val>
                                        </p:tav>
                                        <p:tav tm="100000">
                                          <p:val>
                                            <p:strVal val="#ppt_x"/>
                                          </p:val>
                                        </p:tav>
                                      </p:tavLst>
                                    </p:anim>
                                    <p:anim calcmode="lin" valueType="num">
                                      <p:cBhvr additive="base">
                                        <p:cTn id="19" dur="500" fill="hold"/>
                                        <p:tgtEl>
                                          <p:spTgt spid="22016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20173"/>
                                        </p:tgtEl>
                                        <p:attrNameLst>
                                          <p:attrName>style.visibility</p:attrName>
                                        </p:attrNameLst>
                                      </p:cBhvr>
                                      <p:to>
                                        <p:strVal val="visible"/>
                                      </p:to>
                                    </p:set>
                                    <p:anim calcmode="lin" valueType="num">
                                      <p:cBhvr additive="base">
                                        <p:cTn id="24" dur="500" fill="hold"/>
                                        <p:tgtEl>
                                          <p:spTgt spid="220173"/>
                                        </p:tgtEl>
                                        <p:attrNameLst>
                                          <p:attrName>ppt_x</p:attrName>
                                        </p:attrNameLst>
                                      </p:cBhvr>
                                      <p:tavLst>
                                        <p:tav tm="0">
                                          <p:val>
                                            <p:strVal val="#ppt_x"/>
                                          </p:val>
                                        </p:tav>
                                        <p:tav tm="100000">
                                          <p:val>
                                            <p:strVal val="#ppt_x"/>
                                          </p:val>
                                        </p:tav>
                                      </p:tavLst>
                                    </p:anim>
                                    <p:anim calcmode="lin" valueType="num">
                                      <p:cBhvr additive="base">
                                        <p:cTn id="25" dur="500" fill="hold"/>
                                        <p:tgtEl>
                                          <p:spTgt spid="22017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20170"/>
                                        </p:tgtEl>
                                        <p:attrNameLst>
                                          <p:attrName>style.visibility</p:attrName>
                                        </p:attrNameLst>
                                      </p:cBhvr>
                                      <p:to>
                                        <p:strVal val="visible"/>
                                      </p:to>
                                    </p:set>
                                    <p:animEffect transition="in" filter="box(in)">
                                      <p:cBhvr>
                                        <p:cTn id="30" dur="500"/>
                                        <p:tgtEl>
                                          <p:spTgt spid="220170"/>
                                        </p:tgtEl>
                                      </p:cBhvr>
                                    </p:animEffect>
                                  </p:childTnLst>
                                </p:cTn>
                              </p:par>
                              <p:par>
                                <p:cTn id="31" presetID="2" presetClass="entr" presetSubtype="4" fill="hold" nodeType="withEffect">
                                  <p:stCondLst>
                                    <p:cond delay="0"/>
                                  </p:stCondLst>
                                  <p:childTnLst>
                                    <p:set>
                                      <p:cBhvr>
                                        <p:cTn id="32" dur="1" fill="hold">
                                          <p:stCondLst>
                                            <p:cond delay="0"/>
                                          </p:stCondLst>
                                        </p:cTn>
                                        <p:tgtEl>
                                          <p:spTgt spid="220172"/>
                                        </p:tgtEl>
                                        <p:attrNameLst>
                                          <p:attrName>style.visibility</p:attrName>
                                        </p:attrNameLst>
                                      </p:cBhvr>
                                      <p:to>
                                        <p:strVal val="visible"/>
                                      </p:to>
                                    </p:set>
                                    <p:anim calcmode="lin" valueType="num">
                                      <p:cBhvr additive="base">
                                        <p:cTn id="33" dur="500" fill="hold"/>
                                        <p:tgtEl>
                                          <p:spTgt spid="220172"/>
                                        </p:tgtEl>
                                        <p:attrNameLst>
                                          <p:attrName>ppt_x</p:attrName>
                                        </p:attrNameLst>
                                      </p:cBhvr>
                                      <p:tavLst>
                                        <p:tav tm="0">
                                          <p:val>
                                            <p:strVal val="#ppt_x"/>
                                          </p:val>
                                        </p:tav>
                                        <p:tav tm="100000">
                                          <p:val>
                                            <p:strVal val="#ppt_x"/>
                                          </p:val>
                                        </p:tav>
                                      </p:tavLst>
                                    </p:anim>
                                    <p:anim calcmode="lin" valueType="num">
                                      <p:cBhvr additive="base">
                                        <p:cTn id="34" dur="500" fill="hold"/>
                                        <p:tgtEl>
                                          <p:spTgt spid="220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2" grpId="0"/>
      <p:bldP spid="22017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21186" name="标题 221185"/>
          <p:cNvSpPr>
            <a:spLocks noGrp="1"/>
          </p:cNvSpPr>
          <p:nvPr/>
        </p:nvSpPr>
        <p:spPr>
          <a:xfrm>
            <a:off x="2280920" y="5308600"/>
            <a:ext cx="2328545" cy="60071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  </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ωt</a:t>
            </a:r>
            <a:endPar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1189" name="对象 221188"/>
          <p:cNvGraphicFramePr/>
          <p:nvPr/>
        </p:nvGraphicFramePr>
        <p:xfrm>
          <a:off x="2225040" y="2989898"/>
          <a:ext cx="4508500" cy="461962"/>
        </p:xfrm>
        <a:graphic>
          <a:graphicData uri="http://schemas.openxmlformats.org/presentationml/2006/ole">
            <mc:AlternateContent xmlns:mc="http://schemas.openxmlformats.org/markup-compatibility/2006">
              <mc:Choice xmlns:v="urn:schemas-microsoft-com:vml" Requires="v">
                <p:oleObj spid="_x0000_s3174" name="" r:id="rId2" imgW="2310130" imgH="241300" progId="Equation.DSMT4">
                  <p:embed/>
                </p:oleObj>
              </mc:Choice>
              <mc:Fallback>
                <p:oleObj name="" r:id="rId2" imgW="2310130" imgH="241300" progId="Equation.DSMT4">
                  <p:embed/>
                  <p:pic>
                    <p:nvPicPr>
                      <p:cNvPr id="0" name="图片 3173"/>
                      <p:cNvPicPr/>
                      <p:nvPr/>
                    </p:nvPicPr>
                    <p:blipFill>
                      <a:blip r:embed="rId3"/>
                      <a:stretch>
                        <a:fillRect/>
                      </a:stretch>
                    </p:blipFill>
                    <p:spPr>
                      <a:xfrm>
                        <a:off x="2225040" y="2989898"/>
                        <a:ext cx="4508500" cy="461962"/>
                      </a:xfrm>
                      <a:prstGeom prst="rect">
                        <a:avLst/>
                      </a:prstGeom>
                      <a:noFill/>
                      <a:ln w="38100">
                        <a:noFill/>
                        <a:miter/>
                      </a:ln>
                    </p:spPr>
                  </p:pic>
                </p:oleObj>
              </mc:Fallback>
            </mc:AlternateContent>
          </a:graphicData>
        </a:graphic>
      </p:graphicFrame>
      <p:graphicFrame>
        <p:nvGraphicFramePr>
          <p:cNvPr id="221191" name="对象 221190"/>
          <p:cNvGraphicFramePr/>
          <p:nvPr/>
        </p:nvGraphicFramePr>
        <p:xfrm>
          <a:off x="3529965" y="3596323"/>
          <a:ext cx="3448050" cy="606425"/>
        </p:xfrm>
        <a:graphic>
          <a:graphicData uri="http://schemas.openxmlformats.org/presentationml/2006/ole">
            <mc:AlternateContent xmlns:mc="http://schemas.openxmlformats.org/markup-compatibility/2006">
              <mc:Choice xmlns:v="urn:schemas-microsoft-com:vml" Requires="v">
                <p:oleObj spid="_x0000_s3175" name="" r:id="rId4" imgW="1738630" imgH="304800" progId="Equation.DSMT4">
                  <p:embed/>
                </p:oleObj>
              </mc:Choice>
              <mc:Fallback>
                <p:oleObj name="" r:id="rId4" imgW="1738630" imgH="304800" progId="Equation.DSMT4">
                  <p:embed/>
                  <p:pic>
                    <p:nvPicPr>
                      <p:cNvPr id="0" name="图片 3174"/>
                      <p:cNvPicPr/>
                      <p:nvPr/>
                    </p:nvPicPr>
                    <p:blipFill>
                      <a:blip r:embed="rId5"/>
                      <a:stretch>
                        <a:fillRect/>
                      </a:stretch>
                    </p:blipFill>
                    <p:spPr>
                      <a:xfrm>
                        <a:off x="3529965" y="3596323"/>
                        <a:ext cx="3448050" cy="606425"/>
                      </a:xfrm>
                      <a:prstGeom prst="rect">
                        <a:avLst/>
                      </a:prstGeom>
                      <a:noFill/>
                      <a:ln w="38100">
                        <a:noFill/>
                        <a:miter/>
                      </a:ln>
                    </p:spPr>
                  </p:pic>
                </p:oleObj>
              </mc:Fallback>
            </mc:AlternateContent>
          </a:graphicData>
        </a:graphic>
      </p:graphicFrame>
      <p:graphicFrame>
        <p:nvGraphicFramePr>
          <p:cNvPr id="221193" name="对象 221192"/>
          <p:cNvGraphicFramePr/>
          <p:nvPr/>
        </p:nvGraphicFramePr>
        <p:xfrm>
          <a:off x="2464753" y="4355465"/>
          <a:ext cx="2057400" cy="904875"/>
        </p:xfrm>
        <a:graphic>
          <a:graphicData uri="http://schemas.openxmlformats.org/presentationml/2006/ole">
            <mc:AlternateContent xmlns:mc="http://schemas.openxmlformats.org/markup-compatibility/2006">
              <mc:Choice xmlns:v="urn:schemas-microsoft-com:vml" Requires="v">
                <p:oleObj spid="_x0000_s3176" name="" r:id="rId6" imgW="1040765" imgH="457200" progId="Equation.DSMT4">
                  <p:embed/>
                </p:oleObj>
              </mc:Choice>
              <mc:Fallback>
                <p:oleObj name="" r:id="rId6" imgW="1040765" imgH="457200" progId="Equation.DSMT4">
                  <p:embed/>
                  <p:pic>
                    <p:nvPicPr>
                      <p:cNvPr id="0" name="图片 3175"/>
                      <p:cNvPicPr/>
                      <p:nvPr/>
                    </p:nvPicPr>
                    <p:blipFill>
                      <a:blip r:embed="rId7"/>
                      <a:stretch>
                        <a:fillRect/>
                      </a:stretch>
                    </p:blipFill>
                    <p:spPr>
                      <a:xfrm>
                        <a:off x="2464753" y="4355465"/>
                        <a:ext cx="2057400" cy="904875"/>
                      </a:xfrm>
                      <a:prstGeom prst="rect">
                        <a:avLst/>
                      </a:prstGeom>
                      <a:noFill/>
                      <a:ln w="38100">
                        <a:noFill/>
                        <a:miter/>
                      </a:ln>
                    </p:spPr>
                  </p:pic>
                </p:oleObj>
              </mc:Fallback>
            </mc:AlternateContent>
          </a:graphicData>
        </a:graphic>
      </p:graphicFrame>
      <p:graphicFrame>
        <p:nvGraphicFramePr>
          <p:cNvPr id="221194" name="对象 221193"/>
          <p:cNvGraphicFramePr/>
          <p:nvPr/>
        </p:nvGraphicFramePr>
        <p:xfrm>
          <a:off x="2596515" y="969328"/>
          <a:ext cx="3841750" cy="1330325"/>
        </p:xfrm>
        <a:graphic>
          <a:graphicData uri="http://schemas.openxmlformats.org/presentationml/2006/ole">
            <mc:AlternateContent xmlns:mc="http://schemas.openxmlformats.org/markup-compatibility/2006">
              <mc:Choice xmlns:v="urn:schemas-microsoft-com:vml" Requires="v">
                <p:oleObj spid="_x0000_s3112" name="" r:id="rId8" imgW="1981200" imgH="685800" progId="Equation.DSMT4">
                  <p:embed/>
                </p:oleObj>
              </mc:Choice>
              <mc:Fallback>
                <p:oleObj name="" r:id="rId8" imgW="1981200" imgH="685800" progId="Equation.DSMT4">
                  <p:embed/>
                  <p:pic>
                    <p:nvPicPr>
                      <p:cNvPr id="0" name="图片 3111"/>
                      <p:cNvPicPr/>
                      <p:nvPr/>
                    </p:nvPicPr>
                    <p:blipFill>
                      <a:blip r:embed="rId9"/>
                      <a:stretch>
                        <a:fillRect/>
                      </a:stretch>
                    </p:blipFill>
                    <p:spPr>
                      <a:xfrm>
                        <a:off x="2596515" y="969328"/>
                        <a:ext cx="3841750" cy="1330325"/>
                      </a:xfrm>
                      <a:prstGeom prst="rect">
                        <a:avLst/>
                      </a:prstGeom>
                      <a:noFill/>
                      <a:ln w="38100">
                        <a:noFill/>
                        <a:miter/>
                      </a:ln>
                    </p:spPr>
                  </p:pic>
                </p:oleObj>
              </mc:Fallback>
            </mc:AlternateContent>
          </a:graphicData>
        </a:graphic>
      </p:graphicFrame>
      <p:sp>
        <p:nvSpPr>
          <p:cNvPr id="221195" name="文本框 221194"/>
          <p:cNvSpPr txBox="1"/>
          <p:nvPr/>
        </p:nvSpPr>
        <p:spPr>
          <a:xfrm>
            <a:off x="674053" y="501650"/>
            <a:ext cx="5903912" cy="460375"/>
          </a:xfrm>
          <a:prstGeom prst="rect">
            <a:avLst/>
          </a:prstGeom>
          <a:noFill/>
          <a:ln w="9525">
            <a:noFill/>
          </a:ln>
        </p:spPr>
        <p:txBody>
          <a:bodyPr>
            <a:spAutoFit/>
          </a:bodyPr>
          <a:p>
            <a:pPr>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相位相差</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π/2</a:t>
            </a:r>
            <a:endPar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1196" name="文本框 221195"/>
          <p:cNvSpPr txBox="1"/>
          <p:nvPr/>
        </p:nvSpPr>
        <p:spPr>
          <a:xfrm>
            <a:off x="674370" y="2376805"/>
            <a:ext cx="8303895" cy="460375"/>
          </a:xfrm>
          <a:prstGeom prst="rect">
            <a:avLst/>
          </a:prstGeom>
          <a:noFill/>
          <a:ln w="9525">
            <a:noFill/>
          </a:ln>
        </p:spPr>
        <p:txBody>
          <a:bodyPr wrap="square">
            <a:spAutoFit/>
          </a:bodyPr>
          <a:p>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振幅相等，</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的等相位面上</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1197" name="文本框 221196"/>
          <p:cNvSpPr txBox="1"/>
          <p:nvPr/>
        </p:nvSpPr>
        <p:spPr>
          <a:xfrm>
            <a:off x="697548" y="3692843"/>
            <a:ext cx="2376487"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合场强的大小</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21198" name="文本框 221197"/>
          <p:cNvSpPr txBox="1"/>
          <p:nvPr/>
        </p:nvSpPr>
        <p:spPr>
          <a:xfrm>
            <a:off x="745808" y="4577715"/>
            <a:ext cx="1223962"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方向</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194"/>
                                        </p:tgtEl>
                                        <p:attrNameLst>
                                          <p:attrName>style.visibility</p:attrName>
                                        </p:attrNameLst>
                                      </p:cBhvr>
                                      <p:to>
                                        <p:strVal val="visible"/>
                                      </p:to>
                                    </p:set>
                                    <p:anim calcmode="lin" valueType="num">
                                      <p:cBhvr additive="base">
                                        <p:cTn id="7" dur="500" fill="hold"/>
                                        <p:tgtEl>
                                          <p:spTgt spid="221194"/>
                                        </p:tgtEl>
                                        <p:attrNameLst>
                                          <p:attrName>ppt_x</p:attrName>
                                        </p:attrNameLst>
                                      </p:cBhvr>
                                      <p:tavLst>
                                        <p:tav tm="0">
                                          <p:val>
                                            <p:strVal val="#ppt_x"/>
                                          </p:val>
                                        </p:tav>
                                        <p:tav tm="100000">
                                          <p:val>
                                            <p:strVal val="#ppt_x"/>
                                          </p:val>
                                        </p:tav>
                                      </p:tavLst>
                                    </p:anim>
                                    <p:anim calcmode="lin" valueType="num">
                                      <p:cBhvr additive="base">
                                        <p:cTn id="8" dur="500" fill="hold"/>
                                        <p:tgtEl>
                                          <p:spTgt spid="221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21196"/>
                                        </p:tgtEl>
                                        <p:attrNameLst>
                                          <p:attrName>style.visibility</p:attrName>
                                        </p:attrNameLst>
                                      </p:cBhvr>
                                      <p:to>
                                        <p:strVal val="visible"/>
                                      </p:to>
                                    </p:set>
                                    <p:animEffect transition="in" filter="blinds(horizontal)">
                                      <p:cBhvr>
                                        <p:cTn id="13" dur="500"/>
                                        <p:tgtEl>
                                          <p:spTgt spid="22119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21189"/>
                                        </p:tgtEl>
                                        <p:attrNameLst>
                                          <p:attrName>style.visibility</p:attrName>
                                        </p:attrNameLst>
                                      </p:cBhvr>
                                      <p:to>
                                        <p:strVal val="visible"/>
                                      </p:to>
                                    </p:set>
                                    <p:anim calcmode="lin" valueType="num">
                                      <p:cBhvr additive="base">
                                        <p:cTn id="18" dur="500" fill="hold"/>
                                        <p:tgtEl>
                                          <p:spTgt spid="221189"/>
                                        </p:tgtEl>
                                        <p:attrNameLst>
                                          <p:attrName>ppt_x</p:attrName>
                                        </p:attrNameLst>
                                      </p:cBhvr>
                                      <p:tavLst>
                                        <p:tav tm="0">
                                          <p:val>
                                            <p:strVal val="#ppt_x"/>
                                          </p:val>
                                        </p:tav>
                                        <p:tav tm="100000">
                                          <p:val>
                                            <p:strVal val="#ppt_x"/>
                                          </p:val>
                                        </p:tav>
                                      </p:tavLst>
                                    </p:anim>
                                    <p:anim calcmode="lin" valueType="num">
                                      <p:cBhvr additive="base">
                                        <p:cTn id="19" dur="500" fill="hold"/>
                                        <p:tgtEl>
                                          <p:spTgt spid="22118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21197"/>
                                        </p:tgtEl>
                                        <p:attrNameLst>
                                          <p:attrName>style.visibility</p:attrName>
                                        </p:attrNameLst>
                                      </p:cBhvr>
                                      <p:to>
                                        <p:strVal val="visible"/>
                                      </p:to>
                                    </p:set>
                                    <p:animEffect transition="in" filter="box(in)">
                                      <p:cBhvr>
                                        <p:cTn id="24" dur="500"/>
                                        <p:tgtEl>
                                          <p:spTgt spid="22119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1191"/>
                                        </p:tgtEl>
                                        <p:attrNameLst>
                                          <p:attrName>style.visibility</p:attrName>
                                        </p:attrNameLst>
                                      </p:cBhvr>
                                      <p:to>
                                        <p:strVal val="visible"/>
                                      </p:to>
                                    </p:set>
                                    <p:anim calcmode="lin" valueType="num">
                                      <p:cBhvr additive="base">
                                        <p:cTn id="29" dur="500" fill="hold"/>
                                        <p:tgtEl>
                                          <p:spTgt spid="221191"/>
                                        </p:tgtEl>
                                        <p:attrNameLst>
                                          <p:attrName>ppt_x</p:attrName>
                                        </p:attrNameLst>
                                      </p:cBhvr>
                                      <p:tavLst>
                                        <p:tav tm="0">
                                          <p:val>
                                            <p:strVal val="#ppt_x"/>
                                          </p:val>
                                        </p:tav>
                                        <p:tav tm="100000">
                                          <p:val>
                                            <p:strVal val="#ppt_x"/>
                                          </p:val>
                                        </p:tav>
                                      </p:tavLst>
                                    </p:anim>
                                    <p:anim calcmode="lin" valueType="num">
                                      <p:cBhvr additive="base">
                                        <p:cTn id="30" dur="500" fill="hold"/>
                                        <p:tgtEl>
                                          <p:spTgt spid="22119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21198"/>
                                        </p:tgtEl>
                                        <p:attrNameLst>
                                          <p:attrName>style.visibility</p:attrName>
                                        </p:attrNameLst>
                                      </p:cBhvr>
                                      <p:to>
                                        <p:strVal val="visible"/>
                                      </p:to>
                                    </p:set>
                                    <p:animEffect transition="in" filter="blinds(horizontal)">
                                      <p:cBhvr>
                                        <p:cTn id="35" dur="500"/>
                                        <p:tgtEl>
                                          <p:spTgt spid="22119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21193"/>
                                        </p:tgtEl>
                                        <p:attrNameLst>
                                          <p:attrName>style.visibility</p:attrName>
                                        </p:attrNameLst>
                                      </p:cBhvr>
                                      <p:to>
                                        <p:strVal val="visible"/>
                                      </p:to>
                                    </p:set>
                                    <p:anim calcmode="lin" valueType="num">
                                      <p:cBhvr additive="base">
                                        <p:cTn id="40" dur="500" fill="hold"/>
                                        <p:tgtEl>
                                          <p:spTgt spid="221193"/>
                                        </p:tgtEl>
                                        <p:attrNameLst>
                                          <p:attrName>ppt_x</p:attrName>
                                        </p:attrNameLst>
                                      </p:cBhvr>
                                      <p:tavLst>
                                        <p:tav tm="0">
                                          <p:val>
                                            <p:strVal val="#ppt_x"/>
                                          </p:val>
                                        </p:tav>
                                        <p:tav tm="100000">
                                          <p:val>
                                            <p:strVal val="#ppt_x"/>
                                          </p:val>
                                        </p:tav>
                                      </p:tavLst>
                                    </p:anim>
                                    <p:anim calcmode="lin" valueType="num">
                                      <p:cBhvr additive="base">
                                        <p:cTn id="41" dur="500" fill="hold"/>
                                        <p:tgtEl>
                                          <p:spTgt spid="22119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21186"/>
                                        </p:tgtEl>
                                        <p:attrNameLst>
                                          <p:attrName>style.visibility</p:attrName>
                                        </p:attrNameLst>
                                      </p:cBhvr>
                                      <p:to>
                                        <p:strVal val="visible"/>
                                      </p:to>
                                    </p:set>
                                    <p:anim calcmode="lin" valueType="num">
                                      <p:cBhvr additive="base">
                                        <p:cTn id="46" dur="500" fill="hold"/>
                                        <p:tgtEl>
                                          <p:spTgt spid="221186"/>
                                        </p:tgtEl>
                                        <p:attrNameLst>
                                          <p:attrName>ppt_x</p:attrName>
                                        </p:attrNameLst>
                                      </p:cBhvr>
                                      <p:tavLst>
                                        <p:tav tm="0">
                                          <p:val>
                                            <p:strVal val="#ppt_x"/>
                                          </p:val>
                                        </p:tav>
                                        <p:tav tm="100000">
                                          <p:val>
                                            <p:strVal val="#ppt_x"/>
                                          </p:val>
                                        </p:tav>
                                      </p:tavLst>
                                    </p:anim>
                                    <p:anim calcmode="lin" valueType="num">
                                      <p:cBhvr additive="base">
                                        <p:cTn id="47" dur="500" fill="hold"/>
                                        <p:tgtEl>
                                          <p:spTgt spid="2211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6" grpId="0"/>
      <p:bldP spid="221196" grpId="0"/>
      <p:bldP spid="221197" grpId="0"/>
      <p:bldP spid="22119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15714" name="标题 115713"/>
          <p:cNvSpPr>
            <a:spLocks noGrp="1"/>
          </p:cNvSpPr>
          <p:nvPr/>
        </p:nvSpPr>
        <p:spPr>
          <a:xfrm>
            <a:off x="4223703" y="1682433"/>
            <a:ext cx="3973512" cy="639762"/>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defTabSz="914400">
              <a:buClrTx/>
              <a:buSzTx/>
              <a:buFontTx/>
            </a:pP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称为</a:t>
            </a:r>
            <a:r>
              <a:rPr lang="en-US" altLang="zh-CN" sz="2400" i="1" kern="1200" baseline="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分量的复振幅。</a:t>
            </a:r>
            <a:endPar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5718" name="对象 115717"/>
          <p:cNvGraphicFramePr/>
          <p:nvPr/>
        </p:nvGraphicFramePr>
        <p:xfrm>
          <a:off x="1232853" y="745173"/>
          <a:ext cx="7232650" cy="1100137"/>
        </p:xfrm>
        <a:graphic>
          <a:graphicData uri="http://schemas.openxmlformats.org/presentationml/2006/ole">
            <mc:AlternateContent xmlns:mc="http://schemas.openxmlformats.org/markup-compatibility/2006">
              <mc:Choice xmlns:v="urn:schemas-microsoft-com:vml" Requires="v">
                <p:oleObj spid="_x0000_s3109" name="" r:id="rId2" imgW="3987800" imgH="609600" progId="Equation.DSMT4">
                  <p:embed/>
                </p:oleObj>
              </mc:Choice>
              <mc:Fallback>
                <p:oleObj name="" r:id="rId2" imgW="3987800" imgH="609600" progId="Equation.DSMT4">
                  <p:embed/>
                  <p:pic>
                    <p:nvPicPr>
                      <p:cNvPr id="0" name="图片 3108"/>
                      <p:cNvPicPr/>
                      <p:nvPr/>
                    </p:nvPicPr>
                    <p:blipFill>
                      <a:blip r:embed="rId3"/>
                      <a:stretch>
                        <a:fillRect/>
                      </a:stretch>
                    </p:blipFill>
                    <p:spPr>
                      <a:xfrm>
                        <a:off x="1232853" y="745173"/>
                        <a:ext cx="7232650" cy="1100137"/>
                      </a:xfrm>
                      <a:prstGeom prst="rect">
                        <a:avLst/>
                      </a:prstGeom>
                      <a:noFill/>
                      <a:ln w="38100">
                        <a:noFill/>
                        <a:miter/>
                      </a:ln>
                    </p:spPr>
                  </p:pic>
                </p:oleObj>
              </mc:Fallback>
            </mc:AlternateContent>
          </a:graphicData>
        </a:graphic>
      </p:graphicFrame>
      <p:graphicFrame>
        <p:nvGraphicFramePr>
          <p:cNvPr id="115720" name="对象 115719"/>
          <p:cNvGraphicFramePr/>
          <p:nvPr/>
        </p:nvGraphicFramePr>
        <p:xfrm>
          <a:off x="1559878" y="1747520"/>
          <a:ext cx="3314700" cy="474663"/>
        </p:xfrm>
        <a:graphic>
          <a:graphicData uri="http://schemas.openxmlformats.org/presentationml/2006/ole">
            <mc:AlternateContent xmlns:mc="http://schemas.openxmlformats.org/markup-compatibility/2006">
              <mc:Choice xmlns:v="urn:schemas-microsoft-com:vml" Requires="v">
                <p:oleObj spid="_x0000_s3112" name="" r:id="rId4" imgW="1688465" imgH="241300" progId="Equation.DSMT4">
                  <p:embed/>
                </p:oleObj>
              </mc:Choice>
              <mc:Fallback>
                <p:oleObj name="" r:id="rId4" imgW="1688465" imgH="241300" progId="Equation.DSMT4">
                  <p:embed/>
                  <p:pic>
                    <p:nvPicPr>
                      <p:cNvPr id="0" name="图片 3111"/>
                      <p:cNvPicPr/>
                      <p:nvPr/>
                    </p:nvPicPr>
                    <p:blipFill>
                      <a:blip r:embed="rId5"/>
                      <a:stretch>
                        <a:fillRect/>
                      </a:stretch>
                    </p:blipFill>
                    <p:spPr>
                      <a:xfrm>
                        <a:off x="1559878" y="1747520"/>
                        <a:ext cx="3314700" cy="474663"/>
                      </a:xfrm>
                      <a:prstGeom prst="rect">
                        <a:avLst/>
                      </a:prstGeom>
                      <a:noFill/>
                      <a:ln w="38100">
                        <a:noFill/>
                        <a:miter/>
                      </a:ln>
                    </p:spPr>
                  </p:pic>
                </p:oleObj>
              </mc:Fallback>
            </mc:AlternateContent>
          </a:graphicData>
        </a:graphic>
      </p:graphicFrame>
      <p:sp>
        <p:nvSpPr>
          <p:cNvPr id="115722" name="文本框 115721"/>
          <p:cNvSpPr txBox="1"/>
          <p:nvPr/>
        </p:nvSpPr>
        <p:spPr>
          <a:xfrm>
            <a:off x="623253" y="333375"/>
            <a:ext cx="6048375"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用复数表示，以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分量为例</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5723" name="文本框 115722"/>
          <p:cNvSpPr txBox="1"/>
          <p:nvPr/>
        </p:nvSpPr>
        <p:spPr>
          <a:xfrm>
            <a:off x="623253" y="1744663"/>
            <a:ext cx="1295400" cy="460375"/>
          </a:xfrm>
          <a:prstGeom prst="rect">
            <a:avLst/>
          </a:prstGeom>
          <a:noFill/>
          <a:ln w="9525">
            <a:noFill/>
          </a:ln>
        </p:spPr>
        <p:txBody>
          <a:bodyPr>
            <a:spAutoFit/>
          </a:bodyPr>
          <a:p>
            <a:pPr>
              <a:spcBef>
                <a:spcPct val="50000"/>
              </a:spcBef>
            </a:pPr>
            <a:r>
              <a:rPr lang="zh-CN" altLang="en-US" sz="2400" dirty="0">
                <a:solidFill>
                  <a:schemeClr val="tx2"/>
                </a:solidFill>
                <a:latin typeface="微软雅黑" panose="020B0503020204020204" pitchFamily="34" charset="-122"/>
                <a:ea typeface="微软雅黑" panose="020B0503020204020204" pitchFamily="34" charset="-122"/>
              </a:rPr>
              <a:t>其中</a:t>
            </a:r>
            <a:endParaRPr lang="zh-CN" altLang="en-US" sz="2400" dirty="0">
              <a:solidFill>
                <a:schemeClr val="tx2"/>
              </a:solidFill>
              <a:latin typeface="微软雅黑" panose="020B0503020204020204" pitchFamily="34" charset="-122"/>
              <a:ea typeface="微软雅黑" panose="020B0503020204020204" pitchFamily="34" charset="-122"/>
            </a:endParaRPr>
          </a:p>
        </p:txBody>
      </p:sp>
      <p:sp>
        <p:nvSpPr>
          <p:cNvPr id="115724" name="文本框 115723"/>
          <p:cNvSpPr txBox="1"/>
          <p:nvPr/>
        </p:nvSpPr>
        <p:spPr>
          <a:xfrm>
            <a:off x="623253" y="2322195"/>
            <a:ext cx="7561262" cy="460375"/>
          </a:xfrm>
          <a:prstGeom prst="rect">
            <a:avLst/>
          </a:prstGeom>
          <a:noFill/>
          <a:ln w="9525">
            <a:noFill/>
          </a:ln>
        </p:spPr>
        <p:txBody>
          <a:bodyPr>
            <a:spAutoFit/>
          </a:bodyPr>
          <a:p>
            <a:pPr>
              <a:spcBef>
                <a:spcPct val="50000"/>
              </a:spcBef>
            </a:pPr>
            <a:r>
              <a:rPr lang="zh-CN" altLang="en-US" sz="2400" dirty="0">
                <a:solidFill>
                  <a:srgbClr val="0B0B0B"/>
                </a:solidFill>
                <a:latin typeface="微软雅黑" panose="020B0503020204020204" pitchFamily="34" charset="-122"/>
                <a:ea typeface="微软雅黑" panose="020B0503020204020204" pitchFamily="34" charset="-122"/>
                <a:cs typeface="微软雅黑" panose="020B0503020204020204" pitchFamily="34" charset="-122"/>
              </a:rPr>
              <a:t>同理可以写出</a:t>
            </a:r>
            <a:r>
              <a:rPr lang="en-US" altLang="zh-CN" sz="2400" i="1">
                <a:solidFill>
                  <a:srgbClr val="0B0B0B"/>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dirty="0">
                <a:solidFill>
                  <a:srgbClr val="0B0B0B"/>
                </a:solidFill>
                <a:latin typeface="微软雅黑" panose="020B0503020204020204" pitchFamily="34" charset="-122"/>
                <a:ea typeface="微软雅黑" panose="020B0503020204020204" pitchFamily="34" charset="-122"/>
                <a:cs typeface="微软雅黑" panose="020B0503020204020204" pitchFamily="34" charset="-122"/>
              </a:rPr>
              <a:t>分量的复振幅和</a:t>
            </a:r>
            <a:r>
              <a:rPr lang="en-US" altLang="zh-CN" sz="2400" i="1">
                <a:solidFill>
                  <a:srgbClr val="0B0B0B"/>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rgbClr val="0B0B0B"/>
                </a:solidFill>
                <a:latin typeface="微软雅黑" panose="020B0503020204020204" pitchFamily="34" charset="-122"/>
                <a:ea typeface="微软雅黑" panose="020B0503020204020204" pitchFamily="34" charset="-122"/>
                <a:cs typeface="微软雅黑" panose="020B0503020204020204" pitchFamily="34" charset="-122"/>
              </a:rPr>
              <a:t>分量的复振幅</a:t>
            </a:r>
            <a:endParaRPr lang="zh-CN" altLang="en-US" sz="2400" dirty="0">
              <a:solidFill>
                <a:srgbClr val="0B0B0B"/>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5725" name="对象 115724"/>
          <p:cNvGraphicFramePr/>
          <p:nvPr/>
        </p:nvGraphicFramePr>
        <p:xfrm>
          <a:off x="2585085" y="2766695"/>
          <a:ext cx="2882900" cy="1060450"/>
        </p:xfrm>
        <a:graphic>
          <a:graphicData uri="http://schemas.openxmlformats.org/presentationml/2006/ole">
            <mc:AlternateContent xmlns:mc="http://schemas.openxmlformats.org/markup-compatibility/2006">
              <mc:Choice xmlns:v="urn:schemas-microsoft-com:vml" Requires="v">
                <p:oleObj spid="_x0000_s3111" name="" r:id="rId6" imgW="1447165" imgH="533400" progId="Equation.DSMT4">
                  <p:embed/>
                </p:oleObj>
              </mc:Choice>
              <mc:Fallback>
                <p:oleObj name="" r:id="rId6" imgW="1447165" imgH="533400" progId="Equation.DSMT4">
                  <p:embed/>
                  <p:pic>
                    <p:nvPicPr>
                      <p:cNvPr id="0" name="图片 3110"/>
                      <p:cNvPicPr/>
                      <p:nvPr/>
                    </p:nvPicPr>
                    <p:blipFill>
                      <a:blip r:embed="rId7"/>
                      <a:stretch>
                        <a:fillRect/>
                      </a:stretch>
                    </p:blipFill>
                    <p:spPr>
                      <a:xfrm>
                        <a:off x="2585085" y="2766695"/>
                        <a:ext cx="2882900" cy="1060450"/>
                      </a:xfrm>
                      <a:prstGeom prst="rect">
                        <a:avLst/>
                      </a:prstGeom>
                      <a:noFill/>
                      <a:ln w="38100">
                        <a:noFill/>
                        <a:miter/>
                      </a:ln>
                    </p:spPr>
                  </p:pic>
                </p:oleObj>
              </mc:Fallback>
            </mc:AlternateContent>
          </a:graphicData>
        </a:graphic>
      </p:graphicFrame>
      <p:graphicFrame>
        <p:nvGraphicFramePr>
          <p:cNvPr id="115727" name="对象 115726"/>
          <p:cNvGraphicFramePr/>
          <p:nvPr/>
        </p:nvGraphicFramePr>
        <p:xfrm>
          <a:off x="736918" y="3851275"/>
          <a:ext cx="7334250" cy="581025"/>
        </p:xfrm>
        <a:graphic>
          <a:graphicData uri="http://schemas.openxmlformats.org/presentationml/2006/ole">
            <mc:AlternateContent xmlns:mc="http://schemas.openxmlformats.org/markup-compatibility/2006">
              <mc:Choice xmlns:v="urn:schemas-microsoft-com:vml" Requires="v">
                <p:oleObj spid="_x0000_s3110" name="" r:id="rId8" imgW="3857625" imgH="304800" progId="Equation.DSMT4">
                  <p:embed/>
                </p:oleObj>
              </mc:Choice>
              <mc:Fallback>
                <p:oleObj name="" r:id="rId8" imgW="3857625" imgH="304800" progId="Equation.DSMT4">
                  <p:embed/>
                  <p:pic>
                    <p:nvPicPr>
                      <p:cNvPr id="0" name="图片 3109"/>
                      <p:cNvPicPr/>
                      <p:nvPr/>
                    </p:nvPicPr>
                    <p:blipFill>
                      <a:blip r:embed="rId9"/>
                      <a:stretch>
                        <a:fillRect/>
                      </a:stretch>
                    </p:blipFill>
                    <p:spPr>
                      <a:xfrm>
                        <a:off x="736918" y="3851275"/>
                        <a:ext cx="7334250" cy="581025"/>
                      </a:xfrm>
                      <a:prstGeom prst="rect">
                        <a:avLst/>
                      </a:prstGeom>
                      <a:noFill/>
                      <a:ln w="38100">
                        <a:noFill/>
                        <a:miter/>
                      </a:ln>
                    </p:spPr>
                  </p:pic>
                </p:oleObj>
              </mc:Fallback>
            </mc:AlternateContent>
          </a:graphicData>
        </a:graphic>
      </p:graphicFrame>
      <p:graphicFrame>
        <p:nvGraphicFramePr>
          <p:cNvPr id="115729" name="对象 115728"/>
          <p:cNvGraphicFramePr/>
          <p:nvPr/>
        </p:nvGraphicFramePr>
        <p:xfrm>
          <a:off x="1631315" y="4470400"/>
          <a:ext cx="3581400" cy="481013"/>
        </p:xfrm>
        <a:graphic>
          <a:graphicData uri="http://schemas.openxmlformats.org/presentationml/2006/ole">
            <mc:AlternateContent xmlns:mc="http://schemas.openxmlformats.org/markup-compatibility/2006">
              <mc:Choice xmlns:v="urn:schemas-microsoft-com:vml" Requires="v">
                <p:oleObj spid="_x0000_s3107" name="" r:id="rId10" imgW="1890395" imgH="254000" progId="Equation.DSMT4">
                  <p:embed/>
                </p:oleObj>
              </mc:Choice>
              <mc:Fallback>
                <p:oleObj name="" r:id="rId10" imgW="1890395" imgH="254000" progId="Equation.DSMT4">
                  <p:embed/>
                  <p:pic>
                    <p:nvPicPr>
                      <p:cNvPr id="0" name="图片 3106"/>
                      <p:cNvPicPr/>
                      <p:nvPr/>
                    </p:nvPicPr>
                    <p:blipFill>
                      <a:blip r:embed="rId11"/>
                      <a:stretch>
                        <a:fillRect/>
                      </a:stretch>
                    </p:blipFill>
                    <p:spPr>
                      <a:xfrm>
                        <a:off x="1631315" y="4470400"/>
                        <a:ext cx="3581400" cy="481013"/>
                      </a:xfrm>
                      <a:prstGeom prst="rect">
                        <a:avLst/>
                      </a:prstGeom>
                      <a:noFill/>
                      <a:ln w="38100">
                        <a:noFill/>
                        <a:miter/>
                      </a:ln>
                    </p:spPr>
                  </p:pic>
                </p:oleObj>
              </mc:Fallback>
            </mc:AlternateContent>
          </a:graphicData>
        </a:graphic>
      </p:graphicFrame>
      <p:sp>
        <p:nvSpPr>
          <p:cNvPr id="115730" name="文本框 115729"/>
          <p:cNvSpPr txBox="1"/>
          <p:nvPr/>
        </p:nvSpPr>
        <p:spPr>
          <a:xfrm>
            <a:off x="623253" y="4458653"/>
            <a:ext cx="1295400" cy="460375"/>
          </a:xfrm>
          <a:prstGeom prst="rect">
            <a:avLst/>
          </a:prstGeom>
          <a:noFill/>
          <a:ln w="9525">
            <a:noFill/>
          </a:ln>
        </p:spPr>
        <p:txBody>
          <a:bodyPr>
            <a:spAutoFit/>
          </a:bodyPr>
          <a:p>
            <a:pPr>
              <a:spcBef>
                <a:spcPct val="50000"/>
              </a:spcBef>
            </a:pPr>
            <a:r>
              <a:rPr lang="zh-CN" altLang="en-US" sz="2400" dirty="0">
                <a:solidFill>
                  <a:srgbClr val="0B0B0B"/>
                </a:solidFill>
                <a:latin typeface="微软雅黑" panose="020B0503020204020204" pitchFamily="34" charset="-122"/>
                <a:ea typeface="微软雅黑" panose="020B0503020204020204" pitchFamily="34" charset="-122"/>
              </a:rPr>
              <a:t>其中</a:t>
            </a:r>
            <a:endParaRPr lang="zh-CN" altLang="en-US" sz="2400" dirty="0">
              <a:solidFill>
                <a:srgbClr val="0B0B0B"/>
              </a:solidFill>
              <a:latin typeface="微软雅黑" panose="020B0503020204020204" pitchFamily="34" charset="-122"/>
              <a:ea typeface="微软雅黑" panose="020B0503020204020204" pitchFamily="34" charset="-122"/>
            </a:endParaRPr>
          </a:p>
        </p:txBody>
      </p:sp>
      <p:sp>
        <p:nvSpPr>
          <p:cNvPr id="115731" name="文本框 115730"/>
          <p:cNvSpPr txBox="1"/>
          <p:nvPr/>
        </p:nvSpPr>
        <p:spPr>
          <a:xfrm>
            <a:off x="611188" y="5010785"/>
            <a:ext cx="7415212" cy="460375"/>
          </a:xfrm>
          <a:prstGeom prst="rect">
            <a:avLst/>
          </a:prstGeom>
          <a:noFill/>
          <a:ln w="9525">
            <a:noFill/>
          </a:ln>
        </p:spPr>
        <p:txBody>
          <a:bodyPr>
            <a:spAutoFit/>
          </a:bodyPr>
          <a:p>
            <a:pPr>
              <a:spcBef>
                <a:spcPct val="50000"/>
              </a:spcBef>
            </a:pPr>
            <a:r>
              <a:rPr lang="zh-CN" altLang="en-US" sz="2400" dirty="0">
                <a:solidFill>
                  <a:srgbClr val="0B0B0B"/>
                </a:solidFill>
                <a:latin typeface="微软雅黑" panose="020B0503020204020204" pitchFamily="34" charset="-122"/>
                <a:ea typeface="微软雅黑" panose="020B0503020204020204" pitchFamily="34" charset="-122"/>
                <a:cs typeface="微软雅黑" panose="020B0503020204020204" pitchFamily="34" charset="-122"/>
              </a:rPr>
              <a:t>称为矢量复振幅。复数形式中常略去</a:t>
            </a:r>
            <a:r>
              <a:rPr lang="en-US" altLang="zh-CN" sz="2400" i="1">
                <a:solidFill>
                  <a:srgbClr val="0B0B0B"/>
                </a:solidFill>
                <a:latin typeface="微软雅黑" panose="020B0503020204020204" pitchFamily="34" charset="-122"/>
                <a:ea typeface="微软雅黑" panose="020B0503020204020204" pitchFamily="34" charset="-122"/>
                <a:cs typeface="微软雅黑" panose="020B0503020204020204" pitchFamily="34" charset="-122"/>
              </a:rPr>
              <a:t>Re</a:t>
            </a:r>
            <a:r>
              <a:rPr lang="zh-CN" altLang="en-US" sz="2400" dirty="0">
                <a:solidFill>
                  <a:srgbClr val="0B0B0B"/>
                </a:solidFill>
                <a:latin typeface="微软雅黑" panose="020B0503020204020204" pitchFamily="34" charset="-122"/>
                <a:ea typeface="微软雅黑" panose="020B0503020204020204" pitchFamily="34" charset="-122"/>
                <a:cs typeface="微软雅黑" panose="020B0503020204020204" pitchFamily="34" charset="-122"/>
              </a:rPr>
              <a:t>，所以</a:t>
            </a:r>
            <a:endParaRPr lang="zh-CN" altLang="en-US" sz="2400" dirty="0">
              <a:solidFill>
                <a:srgbClr val="0B0B0B"/>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5732" name="对象 115731"/>
          <p:cNvGraphicFramePr/>
          <p:nvPr/>
        </p:nvGraphicFramePr>
        <p:xfrm>
          <a:off x="2892425" y="5610225"/>
          <a:ext cx="2881313" cy="457200"/>
        </p:xfrm>
        <a:graphic>
          <a:graphicData uri="http://schemas.openxmlformats.org/presentationml/2006/ole">
            <mc:AlternateContent xmlns:mc="http://schemas.openxmlformats.org/markup-compatibility/2006">
              <mc:Choice xmlns:v="urn:schemas-microsoft-com:vml" Requires="v">
                <p:oleObj spid="_x0000_s3108" name="" r:id="rId12" imgW="1523365" imgH="241300" progId="Equation.DSMT4">
                  <p:embed/>
                </p:oleObj>
              </mc:Choice>
              <mc:Fallback>
                <p:oleObj name="" r:id="rId12" imgW="1523365" imgH="241300" progId="Equation.DSMT4">
                  <p:embed/>
                  <p:pic>
                    <p:nvPicPr>
                      <p:cNvPr id="0" name="图片 3107"/>
                      <p:cNvPicPr/>
                      <p:nvPr/>
                    </p:nvPicPr>
                    <p:blipFill>
                      <a:blip r:embed="rId13"/>
                      <a:stretch>
                        <a:fillRect/>
                      </a:stretch>
                    </p:blipFill>
                    <p:spPr>
                      <a:xfrm>
                        <a:off x="2892425" y="5610225"/>
                        <a:ext cx="2881313" cy="457200"/>
                      </a:xfrm>
                      <a:prstGeom prst="rect">
                        <a:avLst/>
                      </a:prstGeom>
                      <a:noFill/>
                      <a:ln w="38100">
                        <a:noFill/>
                        <a:miter/>
                      </a:ln>
                    </p:spPr>
                  </p:pic>
                </p:oleObj>
              </mc:Fallback>
            </mc:AlternateContent>
          </a:graphicData>
        </a:graphic>
      </p:graphicFrame>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718"/>
                                        </p:tgtEl>
                                        <p:attrNameLst>
                                          <p:attrName>style.visibility</p:attrName>
                                        </p:attrNameLst>
                                      </p:cBhvr>
                                      <p:to>
                                        <p:strVal val="visible"/>
                                      </p:to>
                                    </p:set>
                                    <p:anim calcmode="lin" valueType="num">
                                      <p:cBhvr additive="base">
                                        <p:cTn id="7" dur="500" fill="hold"/>
                                        <p:tgtEl>
                                          <p:spTgt spid="115718"/>
                                        </p:tgtEl>
                                        <p:attrNameLst>
                                          <p:attrName>ppt_x</p:attrName>
                                        </p:attrNameLst>
                                      </p:cBhvr>
                                      <p:tavLst>
                                        <p:tav tm="0">
                                          <p:val>
                                            <p:strVal val="#ppt_x"/>
                                          </p:val>
                                        </p:tav>
                                        <p:tav tm="100000">
                                          <p:val>
                                            <p:strVal val="#ppt_x"/>
                                          </p:val>
                                        </p:tav>
                                      </p:tavLst>
                                    </p:anim>
                                    <p:anim calcmode="lin" valueType="num">
                                      <p:cBhvr additive="base">
                                        <p:cTn id="8" dur="500" fill="hold"/>
                                        <p:tgtEl>
                                          <p:spTgt spid="1157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15723"/>
                                        </p:tgtEl>
                                        <p:attrNameLst>
                                          <p:attrName>style.visibility</p:attrName>
                                        </p:attrNameLst>
                                      </p:cBhvr>
                                      <p:to>
                                        <p:strVal val="visible"/>
                                      </p:to>
                                    </p:set>
                                    <p:animEffect transition="in" filter="blinds(horizontal)">
                                      <p:cBhvr>
                                        <p:cTn id="13" dur="500"/>
                                        <p:tgtEl>
                                          <p:spTgt spid="1157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5720"/>
                                        </p:tgtEl>
                                        <p:attrNameLst>
                                          <p:attrName>style.visibility</p:attrName>
                                        </p:attrNameLst>
                                      </p:cBhvr>
                                      <p:to>
                                        <p:strVal val="visible"/>
                                      </p:to>
                                    </p:set>
                                    <p:anim calcmode="lin" valueType="num">
                                      <p:cBhvr additive="base">
                                        <p:cTn id="18" dur="500" fill="hold"/>
                                        <p:tgtEl>
                                          <p:spTgt spid="115720"/>
                                        </p:tgtEl>
                                        <p:attrNameLst>
                                          <p:attrName>ppt_x</p:attrName>
                                        </p:attrNameLst>
                                      </p:cBhvr>
                                      <p:tavLst>
                                        <p:tav tm="0">
                                          <p:val>
                                            <p:strVal val="#ppt_x"/>
                                          </p:val>
                                        </p:tav>
                                        <p:tav tm="100000">
                                          <p:val>
                                            <p:strVal val="#ppt_x"/>
                                          </p:val>
                                        </p:tav>
                                      </p:tavLst>
                                    </p:anim>
                                    <p:anim calcmode="lin" valueType="num">
                                      <p:cBhvr additive="base">
                                        <p:cTn id="19" dur="500" fill="hold"/>
                                        <p:tgtEl>
                                          <p:spTgt spid="1157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15714"/>
                                        </p:tgtEl>
                                        <p:attrNameLst>
                                          <p:attrName>style.visibility</p:attrName>
                                        </p:attrNameLst>
                                      </p:cBhvr>
                                      <p:to>
                                        <p:strVal val="visible"/>
                                      </p:to>
                                    </p:set>
                                    <p:animEffect transition="in" filter="box(in)">
                                      <p:cBhvr>
                                        <p:cTn id="24" dur="500"/>
                                        <p:tgtEl>
                                          <p:spTgt spid="1157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5724"/>
                                        </p:tgtEl>
                                        <p:attrNameLst>
                                          <p:attrName>style.visibility</p:attrName>
                                        </p:attrNameLst>
                                      </p:cBhvr>
                                      <p:to>
                                        <p:strVal val="visible"/>
                                      </p:to>
                                    </p:set>
                                    <p:animEffect transition="in" filter="blinds(horizontal)">
                                      <p:cBhvr>
                                        <p:cTn id="29" dur="500"/>
                                        <p:tgtEl>
                                          <p:spTgt spid="11572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15725"/>
                                        </p:tgtEl>
                                        <p:attrNameLst>
                                          <p:attrName>style.visibility</p:attrName>
                                        </p:attrNameLst>
                                      </p:cBhvr>
                                      <p:to>
                                        <p:strVal val="visible"/>
                                      </p:to>
                                    </p:set>
                                    <p:anim calcmode="lin" valueType="num">
                                      <p:cBhvr additive="base">
                                        <p:cTn id="34" dur="500" fill="hold"/>
                                        <p:tgtEl>
                                          <p:spTgt spid="115725"/>
                                        </p:tgtEl>
                                        <p:attrNameLst>
                                          <p:attrName>ppt_x</p:attrName>
                                        </p:attrNameLst>
                                      </p:cBhvr>
                                      <p:tavLst>
                                        <p:tav tm="0">
                                          <p:val>
                                            <p:strVal val="#ppt_x"/>
                                          </p:val>
                                        </p:tav>
                                        <p:tav tm="100000">
                                          <p:val>
                                            <p:strVal val="#ppt_x"/>
                                          </p:val>
                                        </p:tav>
                                      </p:tavLst>
                                    </p:anim>
                                    <p:anim calcmode="lin" valueType="num">
                                      <p:cBhvr additive="base">
                                        <p:cTn id="35" dur="500" fill="hold"/>
                                        <p:tgtEl>
                                          <p:spTgt spid="11572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5727"/>
                                        </p:tgtEl>
                                        <p:attrNameLst>
                                          <p:attrName>style.visibility</p:attrName>
                                        </p:attrNameLst>
                                      </p:cBhvr>
                                      <p:to>
                                        <p:strVal val="visible"/>
                                      </p:to>
                                    </p:set>
                                    <p:anim calcmode="lin" valueType="num">
                                      <p:cBhvr additive="base">
                                        <p:cTn id="40" dur="500" fill="hold"/>
                                        <p:tgtEl>
                                          <p:spTgt spid="115727"/>
                                        </p:tgtEl>
                                        <p:attrNameLst>
                                          <p:attrName>ppt_x</p:attrName>
                                        </p:attrNameLst>
                                      </p:cBhvr>
                                      <p:tavLst>
                                        <p:tav tm="0">
                                          <p:val>
                                            <p:strVal val="#ppt_x"/>
                                          </p:val>
                                        </p:tav>
                                        <p:tav tm="100000">
                                          <p:val>
                                            <p:strVal val="#ppt_x"/>
                                          </p:val>
                                        </p:tav>
                                      </p:tavLst>
                                    </p:anim>
                                    <p:anim calcmode="lin" valueType="num">
                                      <p:cBhvr additive="base">
                                        <p:cTn id="41" dur="500" fill="hold"/>
                                        <p:tgtEl>
                                          <p:spTgt spid="11572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15729"/>
                                        </p:tgtEl>
                                        <p:attrNameLst>
                                          <p:attrName>style.visibility</p:attrName>
                                        </p:attrNameLst>
                                      </p:cBhvr>
                                      <p:to>
                                        <p:strVal val="visible"/>
                                      </p:to>
                                    </p:set>
                                    <p:anim calcmode="lin" valueType="num">
                                      <p:cBhvr additive="base">
                                        <p:cTn id="46" dur="500" fill="hold"/>
                                        <p:tgtEl>
                                          <p:spTgt spid="115729"/>
                                        </p:tgtEl>
                                        <p:attrNameLst>
                                          <p:attrName>ppt_x</p:attrName>
                                        </p:attrNameLst>
                                      </p:cBhvr>
                                      <p:tavLst>
                                        <p:tav tm="0">
                                          <p:val>
                                            <p:strVal val="#ppt_x"/>
                                          </p:val>
                                        </p:tav>
                                        <p:tav tm="100000">
                                          <p:val>
                                            <p:strVal val="#ppt_x"/>
                                          </p:val>
                                        </p:tav>
                                      </p:tavLst>
                                    </p:anim>
                                    <p:anim calcmode="lin" valueType="num">
                                      <p:cBhvr additive="base">
                                        <p:cTn id="47" dur="500" fill="hold"/>
                                        <p:tgtEl>
                                          <p:spTgt spid="115729"/>
                                        </p:tgtEl>
                                        <p:attrNameLst>
                                          <p:attrName>ppt_y</p:attrName>
                                        </p:attrNameLst>
                                      </p:cBhvr>
                                      <p:tavLst>
                                        <p:tav tm="0">
                                          <p:val>
                                            <p:strVal val="1+#ppt_h/2"/>
                                          </p:val>
                                        </p:tav>
                                        <p:tav tm="100000">
                                          <p:val>
                                            <p:strVal val="#ppt_y"/>
                                          </p:val>
                                        </p:tav>
                                      </p:tavLst>
                                    </p:anim>
                                  </p:childTnLst>
                                </p:cTn>
                              </p:par>
                              <p:par>
                                <p:cTn id="48" presetID="3" presetClass="entr" presetSubtype="10" fill="hold" grpId="0" nodeType="withEffect">
                                  <p:stCondLst>
                                    <p:cond delay="0"/>
                                  </p:stCondLst>
                                  <p:childTnLst>
                                    <p:set>
                                      <p:cBhvr>
                                        <p:cTn id="49" dur="1" fill="hold">
                                          <p:stCondLst>
                                            <p:cond delay="0"/>
                                          </p:stCondLst>
                                        </p:cTn>
                                        <p:tgtEl>
                                          <p:spTgt spid="115730"/>
                                        </p:tgtEl>
                                        <p:attrNameLst>
                                          <p:attrName>style.visibility</p:attrName>
                                        </p:attrNameLst>
                                      </p:cBhvr>
                                      <p:to>
                                        <p:strVal val="visible"/>
                                      </p:to>
                                    </p:set>
                                    <p:animEffect transition="in" filter="blinds(horizontal)">
                                      <p:cBhvr>
                                        <p:cTn id="50" dur="500"/>
                                        <p:tgtEl>
                                          <p:spTgt spid="1157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15731"/>
                                        </p:tgtEl>
                                        <p:attrNameLst>
                                          <p:attrName>style.visibility</p:attrName>
                                        </p:attrNameLst>
                                      </p:cBhvr>
                                      <p:to>
                                        <p:strVal val="visible"/>
                                      </p:to>
                                    </p:set>
                                    <p:animEffect transition="in" filter="blinds(horizontal)">
                                      <p:cBhvr>
                                        <p:cTn id="55" dur="500"/>
                                        <p:tgtEl>
                                          <p:spTgt spid="115731"/>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15732"/>
                                        </p:tgtEl>
                                        <p:attrNameLst>
                                          <p:attrName>style.visibility</p:attrName>
                                        </p:attrNameLst>
                                      </p:cBhvr>
                                      <p:to>
                                        <p:strVal val="visible"/>
                                      </p:to>
                                    </p:set>
                                    <p:anim calcmode="lin" valueType="num">
                                      <p:cBhvr additive="base">
                                        <p:cTn id="60" dur="500" fill="hold"/>
                                        <p:tgtEl>
                                          <p:spTgt spid="115732"/>
                                        </p:tgtEl>
                                        <p:attrNameLst>
                                          <p:attrName>ppt_x</p:attrName>
                                        </p:attrNameLst>
                                      </p:cBhvr>
                                      <p:tavLst>
                                        <p:tav tm="0">
                                          <p:val>
                                            <p:strVal val="#ppt_x"/>
                                          </p:val>
                                        </p:tav>
                                        <p:tav tm="100000">
                                          <p:val>
                                            <p:strVal val="#ppt_x"/>
                                          </p:val>
                                        </p:tav>
                                      </p:tavLst>
                                    </p:anim>
                                    <p:anim calcmode="lin" valueType="num">
                                      <p:cBhvr additive="base">
                                        <p:cTn id="61" dur="500" fill="hold"/>
                                        <p:tgtEl>
                                          <p:spTgt spid="1157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p:bldP spid="115723" grpId="0"/>
      <p:bldP spid="115724" grpId="0"/>
      <p:bldP spid="115730" grpId="0"/>
      <p:bldP spid="11573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22210" name="标题 222209"/>
          <p:cNvSpPr>
            <a:spLocks noGrp="1"/>
          </p:cNvSpPr>
          <p:nvPr/>
        </p:nvSpPr>
        <p:spPr>
          <a:xfrm>
            <a:off x="759778" y="4564698"/>
            <a:ext cx="4826000" cy="566737"/>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两式移项，平方相加得：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2214" name="对象 222213"/>
          <p:cNvGraphicFramePr/>
          <p:nvPr/>
        </p:nvGraphicFramePr>
        <p:xfrm>
          <a:off x="2278698" y="2030095"/>
          <a:ext cx="2398712" cy="515938"/>
        </p:xfrm>
        <a:graphic>
          <a:graphicData uri="http://schemas.openxmlformats.org/presentationml/2006/ole">
            <mc:AlternateContent xmlns:mc="http://schemas.openxmlformats.org/markup-compatibility/2006">
              <mc:Choice xmlns:v="urn:schemas-microsoft-com:vml" Requires="v">
                <p:oleObj spid="_x0000_s3155" name="" r:id="rId2" imgW="1192530" imgH="254000" progId="Equation.DSMT4">
                  <p:embed/>
                </p:oleObj>
              </mc:Choice>
              <mc:Fallback>
                <p:oleObj name="" r:id="rId2" imgW="1192530" imgH="254000" progId="Equation.DSMT4">
                  <p:embed/>
                  <p:pic>
                    <p:nvPicPr>
                      <p:cNvPr id="0" name="图片 3154"/>
                      <p:cNvPicPr/>
                      <p:nvPr/>
                    </p:nvPicPr>
                    <p:blipFill>
                      <a:blip r:embed="rId3"/>
                      <a:stretch>
                        <a:fillRect/>
                      </a:stretch>
                    </p:blipFill>
                    <p:spPr>
                      <a:xfrm>
                        <a:off x="2278698" y="2030095"/>
                        <a:ext cx="2398712" cy="515938"/>
                      </a:xfrm>
                      <a:prstGeom prst="rect">
                        <a:avLst/>
                      </a:prstGeom>
                      <a:noFill/>
                      <a:ln w="38100">
                        <a:noFill/>
                        <a:miter/>
                      </a:ln>
                    </p:spPr>
                  </p:pic>
                </p:oleObj>
              </mc:Fallback>
            </mc:AlternateContent>
          </a:graphicData>
        </a:graphic>
      </p:graphicFrame>
      <p:graphicFrame>
        <p:nvGraphicFramePr>
          <p:cNvPr id="222216" name="对象 222215"/>
          <p:cNvGraphicFramePr/>
          <p:nvPr/>
        </p:nvGraphicFramePr>
        <p:xfrm>
          <a:off x="1349217" y="4130993"/>
          <a:ext cx="4604385" cy="473075"/>
        </p:xfrm>
        <a:graphic>
          <a:graphicData uri="http://schemas.openxmlformats.org/presentationml/2006/ole">
            <mc:AlternateContent xmlns:mc="http://schemas.openxmlformats.org/markup-compatibility/2006">
              <mc:Choice xmlns:v="urn:schemas-microsoft-com:vml" Requires="v">
                <p:oleObj spid="_x0000_s3156" name="" r:id="rId4" imgW="2324100" imgH="241300" progId="Equation.DSMT4">
                  <p:embed/>
                </p:oleObj>
              </mc:Choice>
              <mc:Fallback>
                <p:oleObj name="" r:id="rId4" imgW="2324100" imgH="241300" progId="Equation.DSMT4">
                  <p:embed/>
                  <p:pic>
                    <p:nvPicPr>
                      <p:cNvPr id="0" name="图片 3155"/>
                      <p:cNvPicPr/>
                      <p:nvPr/>
                    </p:nvPicPr>
                    <p:blipFill>
                      <a:blip r:embed="rId5"/>
                      <a:stretch>
                        <a:fillRect/>
                      </a:stretch>
                    </p:blipFill>
                    <p:spPr>
                      <a:xfrm>
                        <a:off x="1349217" y="4130993"/>
                        <a:ext cx="4604385" cy="473075"/>
                      </a:xfrm>
                      <a:prstGeom prst="rect">
                        <a:avLst/>
                      </a:prstGeom>
                      <a:noFill/>
                      <a:ln w="38100">
                        <a:noFill/>
                        <a:miter/>
                      </a:ln>
                    </p:spPr>
                  </p:pic>
                </p:oleObj>
              </mc:Fallback>
            </mc:AlternateContent>
          </a:graphicData>
        </a:graphic>
      </p:graphicFrame>
      <p:graphicFrame>
        <p:nvGraphicFramePr>
          <p:cNvPr id="222218" name="对象 222217"/>
          <p:cNvGraphicFramePr/>
          <p:nvPr/>
        </p:nvGraphicFramePr>
        <p:xfrm>
          <a:off x="2539365" y="5135880"/>
          <a:ext cx="3003550" cy="955675"/>
        </p:xfrm>
        <a:graphic>
          <a:graphicData uri="http://schemas.openxmlformats.org/presentationml/2006/ole">
            <mc:AlternateContent xmlns:mc="http://schemas.openxmlformats.org/markup-compatibility/2006">
              <mc:Choice xmlns:v="urn:schemas-microsoft-com:vml" Requires="v">
                <p:oleObj spid="_x0000_s3140" name="" r:id="rId6" imgW="1523365" imgH="482600" progId="Equation.DSMT4">
                  <p:embed/>
                </p:oleObj>
              </mc:Choice>
              <mc:Fallback>
                <p:oleObj name="" r:id="rId6" imgW="1523365" imgH="482600" progId="Equation.DSMT4">
                  <p:embed/>
                  <p:pic>
                    <p:nvPicPr>
                      <p:cNvPr id="0" name="图片 3139"/>
                      <p:cNvPicPr/>
                      <p:nvPr/>
                    </p:nvPicPr>
                    <p:blipFill>
                      <a:blip r:embed="rId7"/>
                      <a:stretch>
                        <a:fillRect/>
                      </a:stretch>
                    </p:blipFill>
                    <p:spPr>
                      <a:xfrm>
                        <a:off x="2539365" y="5135880"/>
                        <a:ext cx="3003550" cy="955675"/>
                      </a:xfrm>
                      <a:prstGeom prst="rect">
                        <a:avLst/>
                      </a:prstGeom>
                      <a:noFill/>
                      <a:ln w="38100">
                        <a:noFill/>
                        <a:miter/>
                      </a:ln>
                    </p:spPr>
                  </p:pic>
                </p:oleObj>
              </mc:Fallback>
            </mc:AlternateContent>
          </a:graphicData>
        </a:graphic>
      </p:graphicFrame>
      <p:sp>
        <p:nvSpPr>
          <p:cNvPr id="222219" name="文本框 222218"/>
          <p:cNvSpPr txBox="1"/>
          <p:nvPr/>
        </p:nvSpPr>
        <p:spPr>
          <a:xfrm>
            <a:off x="612775" y="536575"/>
            <a:ext cx="5327650" cy="1568450"/>
          </a:xfrm>
          <a:prstGeom prst="rect">
            <a:avLst/>
          </a:prstGeom>
          <a:noFill/>
          <a:ln w="9525">
            <a:noFill/>
          </a:ln>
        </p:spPr>
        <p:txBody>
          <a:bodyPr>
            <a:spAutoFit/>
          </a:bodyPr>
          <a:p>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所以合场强大小不变， 方向以角速度</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旋转，</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的端点的轨迹是一个圆，如图所示， 这种波称为</a:t>
            </a:r>
            <a:r>
              <a:rPr lang="zh-CN" altLang="en-US" sz="2400" u="sng"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圆极化波</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。可以导出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2220" name="文本框 222219"/>
          <p:cNvSpPr txBox="1"/>
          <p:nvPr/>
        </p:nvSpPr>
        <p:spPr>
          <a:xfrm>
            <a:off x="630873" y="2567305"/>
            <a:ext cx="6264275"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也可以看出的端点的轨迹是一个圆。</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22221" name="文本框 222220"/>
          <p:cNvSpPr txBox="1"/>
          <p:nvPr/>
        </p:nvSpPr>
        <p:spPr>
          <a:xfrm>
            <a:off x="254318" y="3104198"/>
            <a:ext cx="7991475" cy="460375"/>
          </a:xfrm>
          <a:prstGeom prst="rect">
            <a:avLst/>
          </a:prstGeom>
          <a:noFill/>
          <a:ln w="9525">
            <a:noFill/>
          </a:ln>
        </p:spPr>
        <p:txBody>
          <a:bodyPr>
            <a:spAutoFit/>
          </a:bodyPr>
          <a:p>
            <a:pPr>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⑵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振幅不相等，</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xm</a:t>
            </a:r>
            <a:r>
              <a:rPr lang="en-US" altLang="zh-CN" sz="24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2222" name="文本框 222221"/>
          <p:cNvSpPr txBox="1"/>
          <p:nvPr/>
        </p:nvSpPr>
        <p:spPr>
          <a:xfrm>
            <a:off x="1030923" y="3622675"/>
            <a:ext cx="4105275"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的等相位面上</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22223" name="图片 222222" descr="2-21"/>
          <p:cNvPicPr>
            <a:picLocks noChangeAspect="1"/>
          </p:cNvPicPr>
          <p:nvPr/>
        </p:nvPicPr>
        <p:blipFill>
          <a:blip r:embed="rId8"/>
          <a:stretch>
            <a:fillRect/>
          </a:stretch>
        </p:blipFill>
        <p:spPr>
          <a:xfrm>
            <a:off x="6480175" y="0"/>
            <a:ext cx="2663825" cy="2663825"/>
          </a:xfrm>
          <a:prstGeom prst="rect">
            <a:avLst/>
          </a:prstGeom>
          <a:noFill/>
          <a:ln w="9525">
            <a:noFill/>
          </a:ln>
        </p:spPr>
      </p:pic>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2223"/>
                                        </p:tgtEl>
                                        <p:attrNameLst>
                                          <p:attrName>style.visibility</p:attrName>
                                        </p:attrNameLst>
                                      </p:cBhvr>
                                      <p:to>
                                        <p:strVal val="visible"/>
                                      </p:to>
                                    </p:set>
                                    <p:anim calcmode="lin" valueType="num">
                                      <p:cBhvr additive="base">
                                        <p:cTn id="7" dur="500" fill="hold"/>
                                        <p:tgtEl>
                                          <p:spTgt spid="222223"/>
                                        </p:tgtEl>
                                        <p:attrNameLst>
                                          <p:attrName>ppt_x</p:attrName>
                                        </p:attrNameLst>
                                      </p:cBhvr>
                                      <p:tavLst>
                                        <p:tav tm="0">
                                          <p:val>
                                            <p:strVal val="#ppt_x"/>
                                          </p:val>
                                        </p:tav>
                                        <p:tav tm="100000">
                                          <p:val>
                                            <p:strVal val="#ppt_x"/>
                                          </p:val>
                                        </p:tav>
                                      </p:tavLst>
                                    </p:anim>
                                    <p:anim calcmode="lin" valueType="num">
                                      <p:cBhvr additive="base">
                                        <p:cTn id="8" dur="500" fill="hold"/>
                                        <p:tgtEl>
                                          <p:spTgt spid="2222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2214"/>
                                        </p:tgtEl>
                                        <p:attrNameLst>
                                          <p:attrName>style.visibility</p:attrName>
                                        </p:attrNameLst>
                                      </p:cBhvr>
                                      <p:to>
                                        <p:strVal val="visible"/>
                                      </p:to>
                                    </p:set>
                                    <p:anim calcmode="lin" valueType="num">
                                      <p:cBhvr additive="base">
                                        <p:cTn id="13" dur="500" fill="hold"/>
                                        <p:tgtEl>
                                          <p:spTgt spid="222214"/>
                                        </p:tgtEl>
                                        <p:attrNameLst>
                                          <p:attrName>ppt_x</p:attrName>
                                        </p:attrNameLst>
                                      </p:cBhvr>
                                      <p:tavLst>
                                        <p:tav tm="0">
                                          <p:val>
                                            <p:strVal val="#ppt_x"/>
                                          </p:val>
                                        </p:tav>
                                        <p:tav tm="100000">
                                          <p:val>
                                            <p:strVal val="#ppt_x"/>
                                          </p:val>
                                        </p:tav>
                                      </p:tavLst>
                                    </p:anim>
                                    <p:anim calcmode="lin" valueType="num">
                                      <p:cBhvr additive="base">
                                        <p:cTn id="14" dur="500" fill="hold"/>
                                        <p:tgtEl>
                                          <p:spTgt spid="2222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22220"/>
                                        </p:tgtEl>
                                        <p:attrNameLst>
                                          <p:attrName>style.visibility</p:attrName>
                                        </p:attrNameLst>
                                      </p:cBhvr>
                                      <p:to>
                                        <p:strVal val="visible"/>
                                      </p:to>
                                    </p:set>
                                    <p:animEffect transition="in" filter="blinds(horizontal)">
                                      <p:cBhvr>
                                        <p:cTn id="19" dur="500"/>
                                        <p:tgtEl>
                                          <p:spTgt spid="222220"/>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22221"/>
                                        </p:tgtEl>
                                        <p:attrNameLst>
                                          <p:attrName>style.visibility</p:attrName>
                                        </p:attrNameLst>
                                      </p:cBhvr>
                                      <p:to>
                                        <p:strVal val="visible"/>
                                      </p:to>
                                    </p:set>
                                    <p:animEffect transition="in" filter="box(in)">
                                      <p:cBhvr>
                                        <p:cTn id="24" dur="500"/>
                                        <p:tgtEl>
                                          <p:spTgt spid="22222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22222"/>
                                        </p:tgtEl>
                                        <p:attrNameLst>
                                          <p:attrName>style.visibility</p:attrName>
                                        </p:attrNameLst>
                                      </p:cBhvr>
                                      <p:to>
                                        <p:strVal val="visible"/>
                                      </p:to>
                                    </p:set>
                                    <p:animEffect transition="in" filter="blinds(horizontal)">
                                      <p:cBhvr>
                                        <p:cTn id="29" dur="500"/>
                                        <p:tgtEl>
                                          <p:spTgt spid="22222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22216"/>
                                        </p:tgtEl>
                                        <p:attrNameLst>
                                          <p:attrName>style.visibility</p:attrName>
                                        </p:attrNameLst>
                                      </p:cBhvr>
                                      <p:to>
                                        <p:strVal val="visible"/>
                                      </p:to>
                                    </p:set>
                                    <p:anim calcmode="lin" valueType="num">
                                      <p:cBhvr additive="base">
                                        <p:cTn id="34" dur="500" fill="hold"/>
                                        <p:tgtEl>
                                          <p:spTgt spid="222216"/>
                                        </p:tgtEl>
                                        <p:attrNameLst>
                                          <p:attrName>ppt_x</p:attrName>
                                        </p:attrNameLst>
                                      </p:cBhvr>
                                      <p:tavLst>
                                        <p:tav tm="0">
                                          <p:val>
                                            <p:strVal val="#ppt_x"/>
                                          </p:val>
                                        </p:tav>
                                        <p:tav tm="100000">
                                          <p:val>
                                            <p:strVal val="#ppt_x"/>
                                          </p:val>
                                        </p:tav>
                                      </p:tavLst>
                                    </p:anim>
                                    <p:anim calcmode="lin" valueType="num">
                                      <p:cBhvr additive="base">
                                        <p:cTn id="35" dur="500" fill="hold"/>
                                        <p:tgtEl>
                                          <p:spTgt spid="22221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22210"/>
                                        </p:tgtEl>
                                        <p:attrNameLst>
                                          <p:attrName>style.visibility</p:attrName>
                                        </p:attrNameLst>
                                      </p:cBhvr>
                                      <p:to>
                                        <p:strVal val="visible"/>
                                      </p:to>
                                    </p:set>
                                    <p:animEffect transition="in" filter="box(in)">
                                      <p:cBhvr>
                                        <p:cTn id="40" dur="500"/>
                                        <p:tgtEl>
                                          <p:spTgt spid="22221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22218"/>
                                        </p:tgtEl>
                                        <p:attrNameLst>
                                          <p:attrName>style.visibility</p:attrName>
                                        </p:attrNameLst>
                                      </p:cBhvr>
                                      <p:to>
                                        <p:strVal val="visible"/>
                                      </p:to>
                                    </p:set>
                                    <p:anim calcmode="lin" valueType="num">
                                      <p:cBhvr additive="base">
                                        <p:cTn id="45" dur="500" fill="hold"/>
                                        <p:tgtEl>
                                          <p:spTgt spid="222218"/>
                                        </p:tgtEl>
                                        <p:attrNameLst>
                                          <p:attrName>ppt_x</p:attrName>
                                        </p:attrNameLst>
                                      </p:cBhvr>
                                      <p:tavLst>
                                        <p:tav tm="0">
                                          <p:val>
                                            <p:strVal val="#ppt_x"/>
                                          </p:val>
                                        </p:tav>
                                        <p:tav tm="100000">
                                          <p:val>
                                            <p:strVal val="#ppt_x"/>
                                          </p:val>
                                        </p:tav>
                                      </p:tavLst>
                                    </p:anim>
                                    <p:anim calcmode="lin" valueType="num">
                                      <p:cBhvr additive="base">
                                        <p:cTn id="46" dur="500" fill="hold"/>
                                        <p:tgtEl>
                                          <p:spTgt spid="222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0" grpId="0"/>
      <p:bldP spid="222220" grpId="0"/>
      <p:bldP spid="222221" grpId="0"/>
      <p:bldP spid="22222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23234" name="标题 223233"/>
          <p:cNvSpPr>
            <a:spLocks noGrp="1"/>
          </p:cNvSpPr>
          <p:nvPr/>
        </p:nvSpPr>
        <p:spPr>
          <a:xfrm>
            <a:off x="637540" y="1243965"/>
            <a:ext cx="7920038" cy="936625"/>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上式为椭圆方程，说明</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的端点的轨迹是一个椭圆（如下图），这种波称为椭圆极化波。</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23254" name="组合 223253"/>
          <p:cNvGrpSpPr/>
          <p:nvPr/>
        </p:nvGrpSpPr>
        <p:grpSpPr>
          <a:xfrm>
            <a:off x="648970" y="2065973"/>
            <a:ext cx="8280400" cy="541337"/>
            <a:chOff x="340" y="1235"/>
            <a:chExt cx="5216" cy="341"/>
          </a:xfrm>
        </p:grpSpPr>
        <p:sp>
          <p:nvSpPr>
            <p:cNvPr id="223240" name="文本框 223239"/>
            <p:cNvSpPr txBox="1"/>
            <p:nvPr/>
          </p:nvSpPr>
          <p:spPr>
            <a:xfrm>
              <a:off x="340" y="1235"/>
              <a:ext cx="5216" cy="336"/>
            </a:xfrm>
            <a:prstGeom prst="rect">
              <a:avLst/>
            </a:prstGeom>
            <a:noFill/>
            <a:ln w="9525">
              <a:noFill/>
            </a:ln>
          </p:spPr>
          <p:txBody>
            <a:bodyPr>
              <a:spAutoFit/>
            </a:bodyPr>
            <a:p>
              <a:pPr>
                <a:lnSpc>
                  <a:spcPct val="120000"/>
                </a:lnSpc>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的相位差               ，在</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的等相位面上</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3235" name="对象 223234"/>
            <p:cNvGraphicFramePr/>
            <p:nvPr/>
          </p:nvGraphicFramePr>
          <p:xfrm>
            <a:off x="1912" y="1279"/>
            <a:ext cx="886" cy="297"/>
          </p:xfrm>
          <a:graphic>
            <a:graphicData uri="http://schemas.openxmlformats.org/presentationml/2006/ole">
              <mc:AlternateContent xmlns:mc="http://schemas.openxmlformats.org/markup-compatibility/2006">
                <mc:Choice xmlns:v="urn:schemas-microsoft-com:vml" Requires="v">
                  <p:oleObj spid="_x0000_s3193" name="" r:id="rId2" imgW="634365" imgH="215900" progId="Equation.DSMT4">
                    <p:embed/>
                  </p:oleObj>
                </mc:Choice>
                <mc:Fallback>
                  <p:oleObj name="" r:id="rId2" imgW="634365" imgH="215900" progId="Equation.DSMT4">
                    <p:embed/>
                    <p:pic>
                      <p:nvPicPr>
                        <p:cNvPr id="0" name="图片 3192"/>
                        <p:cNvPicPr/>
                        <p:nvPr/>
                      </p:nvPicPr>
                      <p:blipFill>
                        <a:blip r:embed="rId3"/>
                        <a:stretch>
                          <a:fillRect/>
                        </a:stretch>
                      </p:blipFill>
                      <p:spPr>
                        <a:xfrm>
                          <a:off x="1912" y="1279"/>
                          <a:ext cx="886" cy="297"/>
                        </a:xfrm>
                        <a:prstGeom prst="rect">
                          <a:avLst/>
                        </a:prstGeom>
                        <a:noFill/>
                        <a:ln w="38100">
                          <a:noFill/>
                          <a:miter/>
                        </a:ln>
                      </p:spPr>
                    </p:pic>
                  </p:oleObj>
                </mc:Fallback>
              </mc:AlternateContent>
            </a:graphicData>
          </a:graphic>
        </p:graphicFrame>
      </p:grpSp>
      <p:pic>
        <p:nvPicPr>
          <p:cNvPr id="223238" name="图片 223237" descr="2-22"/>
          <p:cNvPicPr>
            <a:picLocks noChangeAspect="1"/>
          </p:cNvPicPr>
          <p:nvPr/>
        </p:nvPicPr>
        <p:blipFill>
          <a:blip r:embed="rId4"/>
          <a:stretch>
            <a:fillRect/>
          </a:stretch>
        </p:blipFill>
        <p:spPr>
          <a:xfrm>
            <a:off x="5380355" y="4139883"/>
            <a:ext cx="1824038" cy="2538412"/>
          </a:xfrm>
          <a:prstGeom prst="rect">
            <a:avLst/>
          </a:prstGeom>
          <a:noFill/>
          <a:ln w="9525">
            <a:noFill/>
          </a:ln>
        </p:spPr>
      </p:pic>
      <p:pic>
        <p:nvPicPr>
          <p:cNvPr id="223239" name="图片 223238" descr="2-23"/>
          <p:cNvPicPr>
            <a:picLocks noChangeAspect="1"/>
          </p:cNvPicPr>
          <p:nvPr/>
        </p:nvPicPr>
        <p:blipFill>
          <a:blip r:embed="rId5"/>
          <a:stretch>
            <a:fillRect/>
          </a:stretch>
        </p:blipFill>
        <p:spPr>
          <a:xfrm>
            <a:off x="6983413" y="4140200"/>
            <a:ext cx="2160587" cy="2520950"/>
          </a:xfrm>
          <a:prstGeom prst="rect">
            <a:avLst/>
          </a:prstGeom>
          <a:noFill/>
          <a:ln w="9525">
            <a:noFill/>
          </a:ln>
        </p:spPr>
      </p:pic>
      <p:sp>
        <p:nvSpPr>
          <p:cNvPr id="223241" name="文本框 223240"/>
          <p:cNvSpPr txBox="1"/>
          <p:nvPr/>
        </p:nvSpPr>
        <p:spPr>
          <a:xfrm>
            <a:off x="637223" y="4719003"/>
            <a:ext cx="4968875" cy="1198880"/>
          </a:xfrm>
          <a:prstGeom prst="rect">
            <a:avLst/>
          </a:prstGeom>
          <a:noFill/>
          <a:ln w="9525">
            <a:noFill/>
          </a:ln>
        </p:spPr>
        <p:txBody>
          <a:bodyPr>
            <a:spAutoFit/>
          </a:bodyPr>
          <a:p>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也是一个椭圆方程，但与坐标轴斜交，如图所示，也是一种椭圆极化波</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3243" name="对象 223242"/>
          <p:cNvGraphicFramePr/>
          <p:nvPr/>
        </p:nvGraphicFramePr>
        <p:xfrm>
          <a:off x="1884045" y="2672715"/>
          <a:ext cx="4852988" cy="484188"/>
        </p:xfrm>
        <a:graphic>
          <a:graphicData uri="http://schemas.openxmlformats.org/presentationml/2006/ole">
            <mc:AlternateContent xmlns:mc="http://schemas.openxmlformats.org/markup-compatibility/2006">
              <mc:Choice xmlns:v="urn:schemas-microsoft-com:vml" Requires="v">
                <p:oleObj spid="_x0000_s3202" name="" r:id="rId6" imgW="2575560" imgH="254000" progId="Equation.DSMT4">
                  <p:embed/>
                </p:oleObj>
              </mc:Choice>
              <mc:Fallback>
                <p:oleObj name="" r:id="rId6" imgW="2575560" imgH="254000" progId="Equation.DSMT4">
                  <p:embed/>
                  <p:pic>
                    <p:nvPicPr>
                      <p:cNvPr id="0" name="图片 3201"/>
                      <p:cNvPicPr/>
                      <p:nvPr/>
                    </p:nvPicPr>
                    <p:blipFill>
                      <a:blip r:embed="rId7"/>
                      <a:stretch>
                        <a:fillRect/>
                      </a:stretch>
                    </p:blipFill>
                    <p:spPr>
                      <a:xfrm>
                        <a:off x="1884045" y="2672715"/>
                        <a:ext cx="4852988" cy="484188"/>
                      </a:xfrm>
                      <a:prstGeom prst="rect">
                        <a:avLst/>
                      </a:prstGeom>
                      <a:noFill/>
                      <a:ln w="38100">
                        <a:noFill/>
                        <a:miter/>
                      </a:ln>
                    </p:spPr>
                  </p:pic>
                </p:oleObj>
              </mc:Fallback>
            </mc:AlternateContent>
          </a:graphicData>
        </a:graphic>
      </p:graphicFrame>
      <p:sp>
        <p:nvSpPr>
          <p:cNvPr id="223244" name="文本框 223243"/>
          <p:cNvSpPr txBox="1"/>
          <p:nvPr/>
        </p:nvSpPr>
        <p:spPr>
          <a:xfrm>
            <a:off x="673100" y="3163570"/>
            <a:ext cx="2089150" cy="534035"/>
          </a:xfrm>
          <a:prstGeom prst="rect">
            <a:avLst/>
          </a:prstGeom>
          <a:noFill/>
          <a:ln w="9525">
            <a:noFill/>
          </a:ln>
        </p:spPr>
        <p:txBody>
          <a:bodyPr>
            <a:spAutoFit/>
          </a:bodyPr>
          <a:p>
            <a:pPr>
              <a:lnSpc>
                <a:spcPct val="120000"/>
              </a:lnSpc>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消去</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可得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3246" name="对象 223245"/>
          <p:cNvGraphicFramePr/>
          <p:nvPr/>
        </p:nvGraphicFramePr>
        <p:xfrm>
          <a:off x="837883" y="3697288"/>
          <a:ext cx="4394200" cy="938212"/>
        </p:xfrm>
        <a:graphic>
          <a:graphicData uri="http://schemas.openxmlformats.org/presentationml/2006/ole">
            <mc:AlternateContent xmlns:mc="http://schemas.openxmlformats.org/markup-compatibility/2006">
              <mc:Choice xmlns:v="urn:schemas-microsoft-com:vml" Requires="v">
                <p:oleObj spid="_x0000_s3227" name="" r:id="rId8" imgW="2272030" imgH="482600" progId="Equation.DSMT4">
                  <p:embed/>
                </p:oleObj>
              </mc:Choice>
              <mc:Fallback>
                <p:oleObj name="" r:id="rId8" imgW="2272030" imgH="482600" progId="Equation.DSMT4">
                  <p:embed/>
                  <p:pic>
                    <p:nvPicPr>
                      <p:cNvPr id="0" name="图片 3226"/>
                      <p:cNvPicPr/>
                      <p:nvPr/>
                    </p:nvPicPr>
                    <p:blipFill>
                      <a:blip r:embed="rId9"/>
                      <a:stretch>
                        <a:fillRect/>
                      </a:stretch>
                    </p:blipFill>
                    <p:spPr>
                      <a:xfrm>
                        <a:off x="837883" y="3697288"/>
                        <a:ext cx="4394200" cy="938212"/>
                      </a:xfrm>
                      <a:prstGeom prst="rect">
                        <a:avLst/>
                      </a:prstGeom>
                      <a:noFill/>
                      <a:ln w="38100">
                        <a:noFill/>
                        <a:miter/>
                      </a:ln>
                    </p:spPr>
                  </p:pic>
                </p:oleObj>
              </mc:Fallback>
            </mc:AlternateContent>
          </a:graphicData>
        </a:graphic>
      </p:graphicFrame>
      <p:graphicFrame>
        <p:nvGraphicFramePr>
          <p:cNvPr id="223253" name="对象 223252"/>
          <p:cNvGraphicFramePr/>
          <p:nvPr/>
        </p:nvGraphicFramePr>
        <p:xfrm>
          <a:off x="3377565" y="307023"/>
          <a:ext cx="3003550" cy="955675"/>
        </p:xfrm>
        <a:graphic>
          <a:graphicData uri="http://schemas.openxmlformats.org/presentationml/2006/ole">
            <mc:AlternateContent xmlns:mc="http://schemas.openxmlformats.org/markup-compatibility/2006">
              <mc:Choice xmlns:v="urn:schemas-microsoft-com:vml" Requires="v">
                <p:oleObj spid="_x0000_s3228" name="" r:id="rId10" imgW="1523365" imgH="482600" progId="Equation.DSMT4">
                  <p:embed/>
                </p:oleObj>
              </mc:Choice>
              <mc:Fallback>
                <p:oleObj name="" r:id="rId10" imgW="1523365" imgH="482600" progId="Equation.DSMT4">
                  <p:embed/>
                  <p:pic>
                    <p:nvPicPr>
                      <p:cNvPr id="0" name="图片 3227"/>
                      <p:cNvPicPr/>
                      <p:nvPr/>
                    </p:nvPicPr>
                    <p:blipFill>
                      <a:blip r:embed="rId11"/>
                      <a:stretch>
                        <a:fillRect/>
                      </a:stretch>
                    </p:blipFill>
                    <p:spPr>
                      <a:xfrm>
                        <a:off x="3377565" y="307023"/>
                        <a:ext cx="3003550" cy="955675"/>
                      </a:xfrm>
                      <a:prstGeom prst="rect">
                        <a:avLst/>
                      </a:prstGeom>
                      <a:noFill/>
                      <a:ln w="38100">
                        <a:noFill/>
                        <a:miter/>
                      </a:ln>
                    </p:spPr>
                  </p:pic>
                </p:oleObj>
              </mc:Fallback>
            </mc:AlternateContent>
          </a:graphicData>
        </a:graphic>
      </p:graphicFrame>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3253"/>
                                        </p:tgtEl>
                                        <p:attrNameLst>
                                          <p:attrName>style.visibility</p:attrName>
                                        </p:attrNameLst>
                                      </p:cBhvr>
                                      <p:to>
                                        <p:strVal val="visible"/>
                                      </p:to>
                                    </p:set>
                                    <p:anim calcmode="lin" valueType="num">
                                      <p:cBhvr additive="base">
                                        <p:cTn id="7" dur="500" fill="hold"/>
                                        <p:tgtEl>
                                          <p:spTgt spid="223253"/>
                                        </p:tgtEl>
                                        <p:attrNameLst>
                                          <p:attrName>ppt_x</p:attrName>
                                        </p:attrNameLst>
                                      </p:cBhvr>
                                      <p:tavLst>
                                        <p:tav tm="0">
                                          <p:val>
                                            <p:strVal val="#ppt_x"/>
                                          </p:val>
                                        </p:tav>
                                        <p:tav tm="100000">
                                          <p:val>
                                            <p:strVal val="#ppt_x"/>
                                          </p:val>
                                        </p:tav>
                                      </p:tavLst>
                                    </p:anim>
                                    <p:anim calcmode="lin" valueType="num">
                                      <p:cBhvr additive="base">
                                        <p:cTn id="8" dur="500" fill="hold"/>
                                        <p:tgtEl>
                                          <p:spTgt spid="2232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23234"/>
                                        </p:tgtEl>
                                        <p:attrNameLst>
                                          <p:attrName>style.visibility</p:attrName>
                                        </p:attrNameLst>
                                      </p:cBhvr>
                                      <p:to>
                                        <p:strVal val="visible"/>
                                      </p:to>
                                    </p:set>
                                    <p:animEffect transition="in" filter="blinds(horizontal)">
                                      <p:cBhvr>
                                        <p:cTn id="13" dur="500"/>
                                        <p:tgtEl>
                                          <p:spTgt spid="22323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23238"/>
                                        </p:tgtEl>
                                        <p:attrNameLst>
                                          <p:attrName>style.visibility</p:attrName>
                                        </p:attrNameLst>
                                      </p:cBhvr>
                                      <p:to>
                                        <p:strVal val="visible"/>
                                      </p:to>
                                    </p:set>
                                    <p:anim calcmode="lin" valueType="num">
                                      <p:cBhvr additive="base">
                                        <p:cTn id="18" dur="500" fill="hold"/>
                                        <p:tgtEl>
                                          <p:spTgt spid="223238"/>
                                        </p:tgtEl>
                                        <p:attrNameLst>
                                          <p:attrName>ppt_x</p:attrName>
                                        </p:attrNameLst>
                                      </p:cBhvr>
                                      <p:tavLst>
                                        <p:tav tm="0">
                                          <p:val>
                                            <p:strVal val="#ppt_x"/>
                                          </p:val>
                                        </p:tav>
                                        <p:tav tm="100000">
                                          <p:val>
                                            <p:strVal val="#ppt_x"/>
                                          </p:val>
                                        </p:tav>
                                      </p:tavLst>
                                    </p:anim>
                                    <p:anim calcmode="lin" valueType="num">
                                      <p:cBhvr additive="base">
                                        <p:cTn id="19" dur="500" fill="hold"/>
                                        <p:tgtEl>
                                          <p:spTgt spid="22323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23254"/>
                                        </p:tgtEl>
                                        <p:attrNameLst>
                                          <p:attrName>style.visibility</p:attrName>
                                        </p:attrNameLst>
                                      </p:cBhvr>
                                      <p:to>
                                        <p:strVal val="visible"/>
                                      </p:to>
                                    </p:set>
                                    <p:animEffect transition="in" filter="blinds(horizontal)">
                                      <p:cBhvr>
                                        <p:cTn id="24" dur="500"/>
                                        <p:tgtEl>
                                          <p:spTgt spid="22325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3243"/>
                                        </p:tgtEl>
                                        <p:attrNameLst>
                                          <p:attrName>style.visibility</p:attrName>
                                        </p:attrNameLst>
                                      </p:cBhvr>
                                      <p:to>
                                        <p:strVal val="visible"/>
                                      </p:to>
                                    </p:set>
                                    <p:anim calcmode="lin" valueType="num">
                                      <p:cBhvr additive="base">
                                        <p:cTn id="29" dur="500" fill="hold"/>
                                        <p:tgtEl>
                                          <p:spTgt spid="223243"/>
                                        </p:tgtEl>
                                        <p:attrNameLst>
                                          <p:attrName>ppt_x</p:attrName>
                                        </p:attrNameLst>
                                      </p:cBhvr>
                                      <p:tavLst>
                                        <p:tav tm="0">
                                          <p:val>
                                            <p:strVal val="#ppt_x"/>
                                          </p:val>
                                        </p:tav>
                                        <p:tav tm="100000">
                                          <p:val>
                                            <p:strVal val="#ppt_x"/>
                                          </p:val>
                                        </p:tav>
                                      </p:tavLst>
                                    </p:anim>
                                    <p:anim calcmode="lin" valueType="num">
                                      <p:cBhvr additive="base">
                                        <p:cTn id="30" dur="500" fill="hold"/>
                                        <p:tgtEl>
                                          <p:spTgt spid="22324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23244"/>
                                        </p:tgtEl>
                                        <p:attrNameLst>
                                          <p:attrName>style.visibility</p:attrName>
                                        </p:attrNameLst>
                                      </p:cBhvr>
                                      <p:to>
                                        <p:strVal val="visible"/>
                                      </p:to>
                                    </p:set>
                                    <p:animEffect transition="in" filter="box(in)">
                                      <p:cBhvr>
                                        <p:cTn id="35" dur="500"/>
                                        <p:tgtEl>
                                          <p:spTgt spid="22324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23246"/>
                                        </p:tgtEl>
                                        <p:attrNameLst>
                                          <p:attrName>style.visibility</p:attrName>
                                        </p:attrNameLst>
                                      </p:cBhvr>
                                      <p:to>
                                        <p:strVal val="visible"/>
                                      </p:to>
                                    </p:set>
                                    <p:anim calcmode="lin" valueType="num">
                                      <p:cBhvr additive="base">
                                        <p:cTn id="40" dur="500" fill="hold"/>
                                        <p:tgtEl>
                                          <p:spTgt spid="223246"/>
                                        </p:tgtEl>
                                        <p:attrNameLst>
                                          <p:attrName>ppt_x</p:attrName>
                                        </p:attrNameLst>
                                      </p:cBhvr>
                                      <p:tavLst>
                                        <p:tav tm="0">
                                          <p:val>
                                            <p:strVal val="#ppt_x"/>
                                          </p:val>
                                        </p:tav>
                                        <p:tav tm="100000">
                                          <p:val>
                                            <p:strVal val="#ppt_x"/>
                                          </p:val>
                                        </p:tav>
                                      </p:tavLst>
                                    </p:anim>
                                    <p:anim calcmode="lin" valueType="num">
                                      <p:cBhvr additive="base">
                                        <p:cTn id="41" dur="500" fill="hold"/>
                                        <p:tgtEl>
                                          <p:spTgt spid="22324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23241"/>
                                        </p:tgtEl>
                                        <p:attrNameLst>
                                          <p:attrName>style.visibility</p:attrName>
                                        </p:attrNameLst>
                                      </p:cBhvr>
                                      <p:to>
                                        <p:strVal val="visible"/>
                                      </p:to>
                                    </p:set>
                                    <p:animEffect transition="in" filter="blinds(horizontal)">
                                      <p:cBhvr>
                                        <p:cTn id="46" dur="500"/>
                                        <p:tgtEl>
                                          <p:spTgt spid="22324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23239"/>
                                        </p:tgtEl>
                                        <p:attrNameLst>
                                          <p:attrName>style.visibility</p:attrName>
                                        </p:attrNameLst>
                                      </p:cBhvr>
                                      <p:to>
                                        <p:strVal val="visible"/>
                                      </p:to>
                                    </p:set>
                                    <p:anim calcmode="lin" valueType="num">
                                      <p:cBhvr additive="base">
                                        <p:cTn id="51" dur="500" fill="hold"/>
                                        <p:tgtEl>
                                          <p:spTgt spid="223239"/>
                                        </p:tgtEl>
                                        <p:attrNameLst>
                                          <p:attrName>ppt_x</p:attrName>
                                        </p:attrNameLst>
                                      </p:cBhvr>
                                      <p:tavLst>
                                        <p:tav tm="0">
                                          <p:val>
                                            <p:strVal val="#ppt_x"/>
                                          </p:val>
                                        </p:tav>
                                        <p:tav tm="100000">
                                          <p:val>
                                            <p:strVal val="#ppt_x"/>
                                          </p:val>
                                        </p:tav>
                                      </p:tavLst>
                                    </p:anim>
                                    <p:anim calcmode="lin" valueType="num">
                                      <p:cBhvr additive="base">
                                        <p:cTn id="52" dur="500" fill="hold"/>
                                        <p:tgtEl>
                                          <p:spTgt spid="2232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4" grpId="0"/>
      <p:bldP spid="223241" grpId="0"/>
      <p:bldP spid="22324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24258" name="标题 224257"/>
          <p:cNvSpPr>
            <a:spLocks noGrp="1"/>
          </p:cNvSpPr>
          <p:nvPr/>
        </p:nvSpPr>
        <p:spPr>
          <a:xfrm>
            <a:off x="564515" y="549275"/>
            <a:ext cx="4254500" cy="4953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defTabSz="914400">
              <a:lnSpc>
                <a:spcPct val="120000"/>
              </a:lnSpc>
              <a:buClrTx/>
              <a:buSzTx/>
              <a:buFontTx/>
            </a:pPr>
            <a:r>
              <a:rPr lang="en-US" altLang="zh-CN"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⑶</a:t>
            </a: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电矢量</a:t>
            </a:r>
            <a:r>
              <a:rPr lang="en-US" altLang="zh-CN" sz="2400" i="1" kern="1200" baseline="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 </a:t>
            </a: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的旋转方向</a:t>
            </a:r>
            <a:endPar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4259" name="文本框 224258"/>
          <p:cNvSpPr txBox="1"/>
          <p:nvPr/>
        </p:nvSpPr>
        <p:spPr>
          <a:xfrm>
            <a:off x="564515" y="1130300"/>
            <a:ext cx="7991475" cy="1568450"/>
          </a:xfrm>
          <a:prstGeom prst="rect">
            <a:avLst/>
          </a:prstGeom>
          <a:noFill/>
          <a:ln w="9525">
            <a:noFill/>
          </a:ln>
        </p:spPr>
        <p:txBody>
          <a:bodyPr>
            <a:spAutoFit/>
          </a:bodyPr>
          <a:p>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圆极化波和椭圆极化波根据电矢量</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的旋转方向，又可以分为右旋极化波和左旋极化波。若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的旋转方向与传播方向成右手关系，称为右旋极化波；若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的旋转方向与传播方向成左手关系，称为左旋极化波，如图所示。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24265" name="图片 224264" descr="tu6"/>
          <p:cNvPicPr>
            <a:picLocks noChangeAspect="1"/>
          </p:cNvPicPr>
          <p:nvPr/>
        </p:nvPicPr>
        <p:blipFill>
          <a:blip r:embed="rId2"/>
          <a:stretch>
            <a:fillRect/>
          </a:stretch>
        </p:blipFill>
        <p:spPr>
          <a:xfrm>
            <a:off x="2580005" y="2984818"/>
            <a:ext cx="3671888" cy="2049462"/>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4259"/>
                                        </p:tgtEl>
                                        <p:attrNameLst>
                                          <p:attrName>style.visibility</p:attrName>
                                        </p:attrNameLst>
                                      </p:cBhvr>
                                      <p:to>
                                        <p:strVal val="visible"/>
                                      </p:to>
                                    </p:set>
                                    <p:animEffect transition="in" filter="blinds(horizontal)">
                                      <p:cBhvr>
                                        <p:cTn id="7" dur="500"/>
                                        <p:tgtEl>
                                          <p:spTgt spid="2242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4265"/>
                                        </p:tgtEl>
                                        <p:attrNameLst>
                                          <p:attrName>style.visibility</p:attrName>
                                        </p:attrNameLst>
                                      </p:cBhvr>
                                      <p:to>
                                        <p:strVal val="visible"/>
                                      </p:to>
                                    </p:set>
                                    <p:anim calcmode="lin" valueType="num">
                                      <p:cBhvr additive="base">
                                        <p:cTn id="12" dur="500" fill="hold"/>
                                        <p:tgtEl>
                                          <p:spTgt spid="224265"/>
                                        </p:tgtEl>
                                        <p:attrNameLst>
                                          <p:attrName>ppt_x</p:attrName>
                                        </p:attrNameLst>
                                      </p:cBhvr>
                                      <p:tavLst>
                                        <p:tav tm="0">
                                          <p:val>
                                            <p:strVal val="#ppt_x"/>
                                          </p:val>
                                        </p:tav>
                                        <p:tav tm="100000">
                                          <p:val>
                                            <p:strVal val="#ppt_x"/>
                                          </p:val>
                                        </p:tav>
                                      </p:tavLst>
                                    </p:anim>
                                    <p:anim calcmode="lin" valueType="num">
                                      <p:cBhvr additive="base">
                                        <p:cTn id="13" dur="500" fill="hold"/>
                                        <p:tgtEl>
                                          <p:spTgt spid="22426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224265"/>
                                        </p:tgtEl>
                                        <p:attrNameLst>
                                          <p:attrName>ppt_x</p:attrName>
                                        </p:attrNameLst>
                                      </p:cBhvr>
                                      <p:tavLst>
                                        <p:tav tm="0">
                                          <p:val>
                                            <p:strVal val="ppt_x"/>
                                          </p:val>
                                        </p:tav>
                                        <p:tav tm="100000">
                                          <p:val>
                                            <p:strVal val="ppt_x"/>
                                          </p:val>
                                        </p:tav>
                                      </p:tavLst>
                                    </p:anim>
                                    <p:anim calcmode="lin" valueType="num">
                                      <p:cBhvr additive="base">
                                        <p:cTn id="18" dur="500"/>
                                        <p:tgtEl>
                                          <p:spTgt spid="224265"/>
                                        </p:tgtEl>
                                        <p:attrNameLst>
                                          <p:attrName>ppt_y</p:attrName>
                                        </p:attrNameLst>
                                      </p:cBhvr>
                                      <p:tavLst>
                                        <p:tav tm="0">
                                          <p:val>
                                            <p:strVal val="ppt_y"/>
                                          </p:val>
                                        </p:tav>
                                        <p:tav tm="100000">
                                          <p:val>
                                            <p:strVal val="1+ppt_h/2"/>
                                          </p:val>
                                        </p:tav>
                                      </p:tavLst>
                                    </p:anim>
                                    <p:set>
                                      <p:cBhvr>
                                        <p:cTn id="19" dur="1" fill="hold">
                                          <p:stCondLst>
                                            <p:cond delay="499"/>
                                          </p:stCondLst>
                                        </p:cTn>
                                        <p:tgtEl>
                                          <p:spTgt spid="2242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05156" name="文本框 305155"/>
          <p:cNvSpPr txBox="1"/>
          <p:nvPr/>
        </p:nvSpPr>
        <p:spPr>
          <a:xfrm>
            <a:off x="696913" y="343535"/>
            <a:ext cx="8064500" cy="829945"/>
          </a:xfrm>
          <a:prstGeom prst="rect">
            <a:avLst/>
          </a:prstGeom>
          <a:noFill/>
          <a:ln w="9525">
            <a:noFill/>
          </a:ln>
        </p:spPr>
        <p:txBody>
          <a:bodyPr>
            <a:spAutoFit/>
          </a:bodyPr>
          <a:p>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 试判断对于由（</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52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53</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）式表示的圆极化波电矢量</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的旋转方向。</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5157" name="矩形 305156"/>
          <p:cNvSpPr/>
          <p:nvPr/>
        </p:nvSpPr>
        <p:spPr>
          <a:xfrm>
            <a:off x="808673" y="2437289"/>
            <a:ext cx="208915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解：</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05159" name="对象 305158"/>
          <p:cNvGraphicFramePr/>
          <p:nvPr/>
        </p:nvGraphicFramePr>
        <p:xfrm>
          <a:off x="3216275" y="2437130"/>
          <a:ext cx="2016125" cy="461963"/>
        </p:xfrm>
        <a:graphic>
          <a:graphicData uri="http://schemas.openxmlformats.org/presentationml/2006/ole">
            <mc:AlternateContent xmlns:mc="http://schemas.openxmlformats.org/markup-compatibility/2006">
              <mc:Choice xmlns:v="urn:schemas-microsoft-com:vml" Requires="v">
                <p:oleObj spid="_x0000_s3203" name="" r:id="rId2" imgW="1040765" imgH="241300" progId="Equation.DSMT4">
                  <p:embed/>
                </p:oleObj>
              </mc:Choice>
              <mc:Fallback>
                <p:oleObj name="" r:id="rId2" imgW="1040765" imgH="241300" progId="Equation.DSMT4">
                  <p:embed/>
                  <p:pic>
                    <p:nvPicPr>
                      <p:cNvPr id="0" name="图片 3202"/>
                      <p:cNvPicPr/>
                      <p:nvPr/>
                    </p:nvPicPr>
                    <p:blipFill>
                      <a:blip r:embed="rId3"/>
                      <a:stretch>
                        <a:fillRect/>
                      </a:stretch>
                    </p:blipFill>
                    <p:spPr>
                      <a:xfrm>
                        <a:off x="3216275" y="2437130"/>
                        <a:ext cx="2016125" cy="461963"/>
                      </a:xfrm>
                      <a:prstGeom prst="rect">
                        <a:avLst/>
                      </a:prstGeom>
                      <a:noFill/>
                      <a:ln w="38100">
                        <a:noFill/>
                        <a:miter/>
                      </a:ln>
                    </p:spPr>
                  </p:pic>
                </p:oleObj>
              </mc:Fallback>
            </mc:AlternateContent>
          </a:graphicData>
        </a:graphic>
      </p:graphicFrame>
      <p:graphicFrame>
        <p:nvGraphicFramePr>
          <p:cNvPr id="305160" name="对象 305159"/>
          <p:cNvGraphicFramePr/>
          <p:nvPr/>
        </p:nvGraphicFramePr>
        <p:xfrm>
          <a:off x="3215958" y="3068955"/>
          <a:ext cx="1439862" cy="431800"/>
        </p:xfrm>
        <a:graphic>
          <a:graphicData uri="http://schemas.openxmlformats.org/presentationml/2006/ole">
            <mc:AlternateContent xmlns:mc="http://schemas.openxmlformats.org/markup-compatibility/2006">
              <mc:Choice xmlns:v="urn:schemas-microsoft-com:vml" Requires="v">
                <p:oleObj spid="_x0000_s3204" name="" r:id="rId4" imgW="761365" imgH="228600" progId="Equation.DSMT4">
                  <p:embed/>
                </p:oleObj>
              </mc:Choice>
              <mc:Fallback>
                <p:oleObj name="" r:id="rId4" imgW="761365" imgH="228600" progId="Equation.DSMT4">
                  <p:embed/>
                  <p:pic>
                    <p:nvPicPr>
                      <p:cNvPr id="0" name="图片 3203"/>
                      <p:cNvPicPr/>
                      <p:nvPr/>
                    </p:nvPicPr>
                    <p:blipFill>
                      <a:blip r:embed="rId5"/>
                      <a:stretch>
                        <a:fillRect/>
                      </a:stretch>
                    </p:blipFill>
                    <p:spPr>
                      <a:xfrm>
                        <a:off x="3215958" y="3068955"/>
                        <a:ext cx="1439862" cy="431800"/>
                      </a:xfrm>
                      <a:prstGeom prst="rect">
                        <a:avLst/>
                      </a:prstGeom>
                      <a:noFill/>
                      <a:ln w="38100">
                        <a:noFill/>
                        <a:miter/>
                      </a:ln>
                    </p:spPr>
                  </p:pic>
                </p:oleObj>
              </mc:Fallback>
            </mc:AlternateContent>
          </a:graphicData>
        </a:graphic>
      </p:graphicFrame>
      <p:sp>
        <p:nvSpPr>
          <p:cNvPr id="305162" name="矩形 305161"/>
          <p:cNvSpPr/>
          <p:nvPr/>
        </p:nvSpPr>
        <p:spPr>
          <a:xfrm>
            <a:off x="1388428" y="3612039"/>
            <a:ext cx="1694180" cy="460375"/>
          </a:xfrm>
          <a:prstGeom prst="rect">
            <a:avLst/>
          </a:prstGeom>
          <a:noFill/>
          <a:ln w="9525">
            <a:noFill/>
          </a:ln>
        </p:spPr>
        <p:txBody>
          <a:bodyPr wrap="none" anchor="ctr">
            <a:spAutoFit/>
          </a:bodyPr>
          <a:p>
            <a:pPr eaLnBrk="1" hangingPunct="1"/>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T/4</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05164" name="对象 305163"/>
          <p:cNvGraphicFramePr/>
          <p:nvPr/>
        </p:nvGraphicFramePr>
        <p:xfrm>
          <a:off x="1547813" y="4182745"/>
          <a:ext cx="4065587" cy="698500"/>
        </p:xfrm>
        <a:graphic>
          <a:graphicData uri="http://schemas.openxmlformats.org/presentationml/2006/ole">
            <mc:AlternateContent xmlns:mc="http://schemas.openxmlformats.org/markup-compatibility/2006">
              <mc:Choice xmlns:v="urn:schemas-microsoft-com:vml" Requires="v">
                <p:oleObj spid="_x0000_s3205" name="" r:id="rId6" imgW="2272030" imgH="393700" progId="Equation.DSMT4">
                  <p:embed/>
                </p:oleObj>
              </mc:Choice>
              <mc:Fallback>
                <p:oleObj name="" r:id="rId6" imgW="2272030" imgH="393700" progId="Equation.DSMT4">
                  <p:embed/>
                  <p:pic>
                    <p:nvPicPr>
                      <p:cNvPr id="0" name="图片 3204"/>
                      <p:cNvPicPr/>
                      <p:nvPr/>
                    </p:nvPicPr>
                    <p:blipFill>
                      <a:blip r:embed="rId7"/>
                      <a:stretch>
                        <a:fillRect/>
                      </a:stretch>
                    </p:blipFill>
                    <p:spPr>
                      <a:xfrm>
                        <a:off x="1547813" y="4182745"/>
                        <a:ext cx="4065587" cy="698500"/>
                      </a:xfrm>
                      <a:prstGeom prst="rect">
                        <a:avLst/>
                      </a:prstGeom>
                      <a:noFill/>
                      <a:ln w="38100">
                        <a:noFill/>
                        <a:miter/>
                      </a:ln>
                    </p:spPr>
                  </p:pic>
                </p:oleObj>
              </mc:Fallback>
            </mc:AlternateContent>
          </a:graphicData>
        </a:graphic>
      </p:graphicFrame>
      <p:graphicFrame>
        <p:nvGraphicFramePr>
          <p:cNvPr id="305165" name="对象 305164"/>
          <p:cNvGraphicFramePr/>
          <p:nvPr/>
        </p:nvGraphicFramePr>
        <p:xfrm>
          <a:off x="2751773" y="5081905"/>
          <a:ext cx="1657350" cy="469900"/>
        </p:xfrm>
        <a:graphic>
          <a:graphicData uri="http://schemas.openxmlformats.org/presentationml/2006/ole">
            <mc:AlternateContent xmlns:mc="http://schemas.openxmlformats.org/markup-compatibility/2006">
              <mc:Choice xmlns:v="urn:schemas-microsoft-com:vml" Requires="v">
                <p:oleObj spid="_x0000_s3206" name="" r:id="rId8" imgW="850265" imgH="241300" progId="Equation.DSMT4">
                  <p:embed/>
                </p:oleObj>
              </mc:Choice>
              <mc:Fallback>
                <p:oleObj name="" r:id="rId8" imgW="850265" imgH="241300" progId="Equation.DSMT4">
                  <p:embed/>
                  <p:pic>
                    <p:nvPicPr>
                      <p:cNvPr id="0" name="图片 3205"/>
                      <p:cNvPicPr/>
                      <p:nvPr/>
                    </p:nvPicPr>
                    <p:blipFill>
                      <a:blip r:embed="rId9"/>
                      <a:stretch>
                        <a:fillRect/>
                      </a:stretch>
                    </p:blipFill>
                    <p:spPr>
                      <a:xfrm>
                        <a:off x="2751773" y="5081905"/>
                        <a:ext cx="1657350" cy="469900"/>
                      </a:xfrm>
                      <a:prstGeom prst="rect">
                        <a:avLst/>
                      </a:prstGeom>
                      <a:noFill/>
                      <a:ln w="38100">
                        <a:noFill/>
                        <a:miter/>
                      </a:ln>
                    </p:spPr>
                  </p:pic>
                </p:oleObj>
              </mc:Fallback>
            </mc:AlternateContent>
          </a:graphicData>
        </a:graphic>
      </p:graphicFrame>
      <p:graphicFrame>
        <p:nvGraphicFramePr>
          <p:cNvPr id="305166" name="对象 305165"/>
          <p:cNvGraphicFramePr/>
          <p:nvPr/>
        </p:nvGraphicFramePr>
        <p:xfrm>
          <a:off x="2483803" y="1173163"/>
          <a:ext cx="4176712" cy="1233487"/>
        </p:xfrm>
        <a:graphic>
          <a:graphicData uri="http://schemas.openxmlformats.org/presentationml/2006/ole">
            <mc:AlternateContent xmlns:mc="http://schemas.openxmlformats.org/markup-compatibility/2006">
              <mc:Choice xmlns:v="urn:schemas-microsoft-com:vml" Requires="v">
                <p:oleObj spid="_x0000_s3197" name="" r:id="rId10" imgW="2324100" imgH="685800" progId="Equation.DSMT4">
                  <p:embed/>
                </p:oleObj>
              </mc:Choice>
              <mc:Fallback>
                <p:oleObj name="" r:id="rId10" imgW="2324100" imgH="685800" progId="Equation.DSMT4">
                  <p:embed/>
                  <p:pic>
                    <p:nvPicPr>
                      <p:cNvPr id="0" name="图片 3196"/>
                      <p:cNvPicPr/>
                      <p:nvPr/>
                    </p:nvPicPr>
                    <p:blipFill>
                      <a:blip r:embed="rId11"/>
                      <a:stretch>
                        <a:fillRect/>
                      </a:stretch>
                    </p:blipFill>
                    <p:spPr>
                      <a:xfrm>
                        <a:off x="2483803" y="1173163"/>
                        <a:ext cx="4176712" cy="1233487"/>
                      </a:xfrm>
                      <a:prstGeom prst="rect">
                        <a:avLst/>
                      </a:prstGeom>
                      <a:noFill/>
                      <a:ln w="38100">
                        <a:noFill/>
                        <a:miter/>
                      </a:ln>
                    </p:spPr>
                  </p:pic>
                </p:oleObj>
              </mc:Fallback>
            </mc:AlternateContent>
          </a:graphicData>
        </a:graphic>
      </p:graphicFrame>
      <p:grpSp>
        <p:nvGrpSpPr>
          <p:cNvPr id="305167" name="组合 305166"/>
          <p:cNvGrpSpPr/>
          <p:nvPr/>
        </p:nvGrpSpPr>
        <p:grpSpPr>
          <a:xfrm>
            <a:off x="6544310" y="2145983"/>
            <a:ext cx="2376488" cy="2278062"/>
            <a:chOff x="3833" y="2478"/>
            <a:chExt cx="1814" cy="1616"/>
          </a:xfrm>
        </p:grpSpPr>
        <p:grpSp>
          <p:nvGrpSpPr>
            <p:cNvPr id="305168" name="组合 305167"/>
            <p:cNvGrpSpPr/>
            <p:nvPr/>
          </p:nvGrpSpPr>
          <p:grpSpPr>
            <a:xfrm>
              <a:off x="3833" y="2478"/>
              <a:ext cx="1814" cy="1616"/>
              <a:chOff x="3424" y="2205"/>
              <a:chExt cx="2223" cy="1860"/>
            </a:xfrm>
          </p:grpSpPr>
          <p:sp>
            <p:nvSpPr>
              <p:cNvPr id="305169" name="矩形 305168"/>
              <p:cNvSpPr/>
              <p:nvPr/>
            </p:nvSpPr>
            <p:spPr>
              <a:xfrm>
                <a:off x="3424" y="2205"/>
                <a:ext cx="2223" cy="1860"/>
              </a:xfrm>
              <a:prstGeom prst="rect">
                <a:avLst/>
              </a:prstGeom>
              <a:solidFill>
                <a:schemeClr val="bg1"/>
              </a:solidFill>
              <a:ln w="9525">
                <a:noFill/>
              </a:ln>
            </p:spPr>
            <p:txBody>
              <a:bodyPr/>
              <a:p>
                <a:endParaRPr lang="zh-CN" altLang="en-US"/>
              </a:p>
            </p:txBody>
          </p:sp>
          <p:grpSp>
            <p:nvGrpSpPr>
              <p:cNvPr id="305170" name="组合 305169"/>
              <p:cNvGrpSpPr/>
              <p:nvPr/>
            </p:nvGrpSpPr>
            <p:grpSpPr>
              <a:xfrm>
                <a:off x="3606" y="2251"/>
                <a:ext cx="1813" cy="1723"/>
                <a:chOff x="3606" y="2251"/>
                <a:chExt cx="1813" cy="1723"/>
              </a:xfrm>
            </p:grpSpPr>
            <p:sp>
              <p:nvSpPr>
                <p:cNvPr id="305171" name="椭圆 305170"/>
                <p:cNvSpPr/>
                <p:nvPr/>
              </p:nvSpPr>
              <p:spPr>
                <a:xfrm>
                  <a:off x="3805" y="2605"/>
                  <a:ext cx="1225" cy="1179"/>
                </a:xfrm>
                <a:prstGeom prst="ellipse">
                  <a:avLst/>
                </a:prstGeom>
                <a:noFill/>
                <a:ln w="28575" cap="flat" cmpd="sng">
                  <a:solidFill>
                    <a:schemeClr val="tx1"/>
                  </a:solidFill>
                  <a:prstDash val="solid"/>
                  <a:headEnd type="none" w="med" len="med"/>
                  <a:tailEnd type="none" w="med" len="med"/>
                </a:ln>
              </p:spPr>
              <p:txBody>
                <a:bodyPr/>
                <a:p>
                  <a:endParaRPr lang="zh-CN" altLang="en-US"/>
                </a:p>
              </p:txBody>
            </p:sp>
            <p:sp>
              <p:nvSpPr>
                <p:cNvPr id="305172" name="直接连接符 305171"/>
                <p:cNvSpPr/>
                <p:nvPr/>
              </p:nvSpPr>
              <p:spPr>
                <a:xfrm flipV="1">
                  <a:off x="3606" y="3200"/>
                  <a:ext cx="1791" cy="3"/>
                </a:xfrm>
                <a:prstGeom prst="line">
                  <a:avLst/>
                </a:prstGeom>
                <a:ln w="9525" cap="flat" cmpd="sng">
                  <a:solidFill>
                    <a:schemeClr val="tx1"/>
                  </a:solidFill>
                  <a:prstDash val="solid"/>
                  <a:headEnd type="none" w="med" len="med"/>
                  <a:tailEnd type="triangle" w="med" len="med"/>
                </a:ln>
              </p:spPr>
            </p:sp>
            <p:sp>
              <p:nvSpPr>
                <p:cNvPr id="305173" name="直接连接符 305172"/>
                <p:cNvSpPr/>
                <p:nvPr/>
              </p:nvSpPr>
              <p:spPr>
                <a:xfrm flipV="1">
                  <a:off x="4422" y="2296"/>
                  <a:ext cx="0" cy="1678"/>
                </a:xfrm>
                <a:prstGeom prst="line">
                  <a:avLst/>
                </a:prstGeom>
                <a:ln w="9525" cap="flat" cmpd="sng">
                  <a:solidFill>
                    <a:schemeClr val="tx1"/>
                  </a:solidFill>
                  <a:prstDash val="solid"/>
                  <a:headEnd type="none" w="med" len="med"/>
                  <a:tailEnd type="triangle" w="med" len="med"/>
                </a:ln>
              </p:spPr>
            </p:sp>
            <p:graphicFrame>
              <p:nvGraphicFramePr>
                <p:cNvPr id="305174" name="对象 305173"/>
                <p:cNvGraphicFramePr/>
                <p:nvPr/>
              </p:nvGraphicFramePr>
              <p:xfrm>
                <a:off x="5239" y="3249"/>
                <a:ext cx="180" cy="180"/>
              </p:xfrm>
              <a:graphic>
                <a:graphicData uri="http://schemas.openxmlformats.org/presentationml/2006/ole">
                  <mc:AlternateContent xmlns:mc="http://schemas.openxmlformats.org/markup-compatibility/2006">
                    <mc:Choice xmlns:v="urn:schemas-microsoft-com:vml" Requires="v">
                      <p:oleObj spid="_x0000_s3198" name="" r:id="rId12" imgW="139700" imgH="139700" progId="Equation.3">
                        <p:embed/>
                      </p:oleObj>
                    </mc:Choice>
                    <mc:Fallback>
                      <p:oleObj name="" r:id="rId12" imgW="139700" imgH="139700" progId="Equation.3">
                        <p:embed/>
                        <p:pic>
                          <p:nvPicPr>
                            <p:cNvPr id="0" name="图片 3197"/>
                            <p:cNvPicPr/>
                            <p:nvPr/>
                          </p:nvPicPr>
                          <p:blipFill>
                            <a:blip r:embed="rId13"/>
                            <a:stretch>
                              <a:fillRect/>
                            </a:stretch>
                          </p:blipFill>
                          <p:spPr>
                            <a:xfrm>
                              <a:off x="5239" y="3249"/>
                              <a:ext cx="180" cy="180"/>
                            </a:xfrm>
                            <a:prstGeom prst="rect">
                              <a:avLst/>
                            </a:prstGeom>
                            <a:noFill/>
                            <a:ln w="38100">
                              <a:noFill/>
                              <a:miter/>
                            </a:ln>
                          </p:spPr>
                        </p:pic>
                      </p:oleObj>
                    </mc:Fallback>
                  </mc:AlternateContent>
                </a:graphicData>
              </a:graphic>
            </p:graphicFrame>
            <p:graphicFrame>
              <p:nvGraphicFramePr>
                <p:cNvPr id="305175" name="对象 305174"/>
                <p:cNvGraphicFramePr/>
                <p:nvPr/>
              </p:nvGraphicFramePr>
              <p:xfrm>
                <a:off x="4468" y="2251"/>
                <a:ext cx="180" cy="213"/>
              </p:xfrm>
              <a:graphic>
                <a:graphicData uri="http://schemas.openxmlformats.org/presentationml/2006/ole">
                  <mc:AlternateContent xmlns:mc="http://schemas.openxmlformats.org/markup-compatibility/2006">
                    <mc:Choice xmlns:v="urn:schemas-microsoft-com:vml" Requires="v">
                      <p:oleObj spid="_x0000_s3199" name="" r:id="rId14" imgW="139700" imgH="165100" progId="Equation.3">
                        <p:embed/>
                      </p:oleObj>
                    </mc:Choice>
                    <mc:Fallback>
                      <p:oleObj name="" r:id="rId14" imgW="139700" imgH="165100" progId="Equation.3">
                        <p:embed/>
                        <p:pic>
                          <p:nvPicPr>
                            <p:cNvPr id="0" name="图片 3198"/>
                            <p:cNvPicPr/>
                            <p:nvPr/>
                          </p:nvPicPr>
                          <p:blipFill>
                            <a:blip r:embed="rId15"/>
                            <a:stretch>
                              <a:fillRect/>
                            </a:stretch>
                          </p:blipFill>
                          <p:spPr>
                            <a:xfrm>
                              <a:off x="4468" y="2251"/>
                              <a:ext cx="180" cy="213"/>
                            </a:xfrm>
                            <a:prstGeom prst="rect">
                              <a:avLst/>
                            </a:prstGeom>
                            <a:noFill/>
                            <a:ln w="38100">
                              <a:noFill/>
                              <a:miter/>
                            </a:ln>
                          </p:spPr>
                        </p:pic>
                      </p:oleObj>
                    </mc:Fallback>
                  </mc:AlternateContent>
                </a:graphicData>
              </a:graphic>
            </p:graphicFrame>
          </p:grpSp>
        </p:grpSp>
        <p:graphicFrame>
          <p:nvGraphicFramePr>
            <p:cNvPr id="305176" name="对象 305175"/>
            <p:cNvGraphicFramePr/>
            <p:nvPr/>
          </p:nvGraphicFramePr>
          <p:xfrm>
            <a:off x="4694" y="3385"/>
            <a:ext cx="413" cy="215"/>
          </p:xfrm>
          <a:graphic>
            <a:graphicData uri="http://schemas.openxmlformats.org/presentationml/2006/ole">
              <mc:AlternateContent xmlns:mc="http://schemas.openxmlformats.org/markup-compatibility/2006">
                <mc:Choice xmlns:v="urn:schemas-microsoft-com:vml" Requires="v">
                  <p:oleObj spid="_x0000_s3200" name="" r:id="rId16" imgW="342265" imgH="177800" progId="Equation.3">
                    <p:embed/>
                  </p:oleObj>
                </mc:Choice>
                <mc:Fallback>
                  <p:oleObj name="" r:id="rId16" imgW="342265" imgH="177800" progId="Equation.3">
                    <p:embed/>
                    <p:pic>
                      <p:nvPicPr>
                        <p:cNvPr id="0" name="图片 3199"/>
                        <p:cNvPicPr/>
                        <p:nvPr/>
                      </p:nvPicPr>
                      <p:blipFill>
                        <a:blip r:embed="rId17"/>
                        <a:stretch>
                          <a:fillRect/>
                        </a:stretch>
                      </p:blipFill>
                      <p:spPr>
                        <a:xfrm>
                          <a:off x="4694" y="3385"/>
                          <a:ext cx="413" cy="215"/>
                        </a:xfrm>
                        <a:prstGeom prst="rect">
                          <a:avLst/>
                        </a:prstGeom>
                        <a:noFill/>
                        <a:ln w="38100">
                          <a:noFill/>
                          <a:miter/>
                        </a:ln>
                      </p:spPr>
                    </p:pic>
                  </p:oleObj>
                </mc:Fallback>
              </mc:AlternateContent>
            </a:graphicData>
          </a:graphic>
        </p:graphicFrame>
        <p:graphicFrame>
          <p:nvGraphicFramePr>
            <p:cNvPr id="305177" name="对象 305176"/>
            <p:cNvGraphicFramePr/>
            <p:nvPr/>
          </p:nvGraphicFramePr>
          <p:xfrm>
            <a:off x="4694" y="2750"/>
            <a:ext cx="454" cy="454"/>
          </p:xfrm>
          <a:graphic>
            <a:graphicData uri="http://schemas.openxmlformats.org/presentationml/2006/ole">
              <mc:AlternateContent xmlns:mc="http://schemas.openxmlformats.org/markup-compatibility/2006">
                <mc:Choice xmlns:v="urn:schemas-microsoft-com:vml" Requires="v">
                  <p:oleObj spid="_x0000_s3196" name="" r:id="rId18" imgW="418465" imgH="405765" progId="Equation.3">
                    <p:embed/>
                  </p:oleObj>
                </mc:Choice>
                <mc:Fallback>
                  <p:oleObj name="" r:id="rId18" imgW="418465" imgH="405765" progId="Equation.3">
                    <p:embed/>
                    <p:pic>
                      <p:nvPicPr>
                        <p:cNvPr id="0" name="图片 3195"/>
                        <p:cNvPicPr/>
                        <p:nvPr/>
                      </p:nvPicPr>
                      <p:blipFill>
                        <a:blip r:embed="rId19"/>
                        <a:stretch>
                          <a:fillRect/>
                        </a:stretch>
                      </p:blipFill>
                      <p:spPr>
                        <a:xfrm>
                          <a:off x="4694" y="2750"/>
                          <a:ext cx="454" cy="454"/>
                        </a:xfrm>
                        <a:prstGeom prst="rect">
                          <a:avLst/>
                        </a:prstGeom>
                        <a:noFill/>
                        <a:ln w="38100">
                          <a:noFill/>
                          <a:miter/>
                        </a:ln>
                      </p:spPr>
                    </p:pic>
                  </p:oleObj>
                </mc:Fallback>
              </mc:AlternateContent>
            </a:graphicData>
          </a:graphic>
        </p:graphicFrame>
        <p:sp>
          <p:nvSpPr>
            <p:cNvPr id="305178" name="直接连接符 305177"/>
            <p:cNvSpPr/>
            <p:nvPr/>
          </p:nvSpPr>
          <p:spPr>
            <a:xfrm rot="-5400000">
              <a:off x="4399" y="3089"/>
              <a:ext cx="499" cy="0"/>
            </a:xfrm>
            <a:prstGeom prst="line">
              <a:avLst/>
            </a:prstGeom>
            <a:ln w="57150" cap="flat" cmpd="sng">
              <a:solidFill>
                <a:srgbClr val="008000"/>
              </a:solidFill>
              <a:prstDash val="solid"/>
              <a:headEnd type="none" w="med" len="med"/>
              <a:tailEnd type="triangle" w="med" len="med"/>
            </a:ln>
          </p:spPr>
        </p:sp>
        <p:sp>
          <p:nvSpPr>
            <p:cNvPr id="305179" name="直接连接符 305178"/>
            <p:cNvSpPr/>
            <p:nvPr/>
          </p:nvSpPr>
          <p:spPr>
            <a:xfrm rot="-5400000">
              <a:off x="4875" y="3157"/>
              <a:ext cx="0" cy="363"/>
            </a:xfrm>
            <a:prstGeom prst="line">
              <a:avLst/>
            </a:prstGeom>
            <a:ln w="57150" cap="flat" cmpd="sng">
              <a:solidFill>
                <a:srgbClr val="008000"/>
              </a:solidFill>
              <a:prstDash val="solid"/>
              <a:headEnd type="none" w="med" len="med"/>
              <a:tailEnd type="triangle" w="med" len="med"/>
            </a:ln>
          </p:spPr>
        </p:sp>
      </p:grpSp>
    </p:spTree>
    <p:custDataLst>
      <p:tags r:id="rId2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5156"/>
                                        </p:tgtEl>
                                        <p:attrNameLst>
                                          <p:attrName>style.visibility</p:attrName>
                                        </p:attrNameLst>
                                      </p:cBhvr>
                                      <p:to>
                                        <p:strVal val="visible"/>
                                      </p:to>
                                    </p:set>
                                    <p:animEffect transition="in" filter="blinds(horizontal)">
                                      <p:cBhvr>
                                        <p:cTn id="7" dur="500"/>
                                        <p:tgtEl>
                                          <p:spTgt spid="30515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5166"/>
                                        </p:tgtEl>
                                        <p:attrNameLst>
                                          <p:attrName>style.visibility</p:attrName>
                                        </p:attrNameLst>
                                      </p:cBhvr>
                                      <p:to>
                                        <p:strVal val="visible"/>
                                      </p:to>
                                    </p:set>
                                    <p:anim calcmode="lin" valueType="num">
                                      <p:cBhvr additive="base">
                                        <p:cTn id="12" dur="500" fill="hold"/>
                                        <p:tgtEl>
                                          <p:spTgt spid="305166"/>
                                        </p:tgtEl>
                                        <p:attrNameLst>
                                          <p:attrName>ppt_x</p:attrName>
                                        </p:attrNameLst>
                                      </p:cBhvr>
                                      <p:tavLst>
                                        <p:tav tm="0">
                                          <p:val>
                                            <p:strVal val="#ppt_x"/>
                                          </p:val>
                                        </p:tav>
                                        <p:tav tm="100000">
                                          <p:val>
                                            <p:strVal val="#ppt_x"/>
                                          </p:val>
                                        </p:tav>
                                      </p:tavLst>
                                    </p:anim>
                                    <p:anim calcmode="lin" valueType="num">
                                      <p:cBhvr additive="base">
                                        <p:cTn id="13" dur="500" fill="hold"/>
                                        <p:tgtEl>
                                          <p:spTgt spid="30516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05157"/>
                                        </p:tgtEl>
                                        <p:attrNameLst>
                                          <p:attrName>style.visibility</p:attrName>
                                        </p:attrNameLst>
                                      </p:cBhvr>
                                      <p:to>
                                        <p:strVal val="visible"/>
                                      </p:to>
                                    </p:set>
                                    <p:animEffect transition="in" filter="box(in)">
                                      <p:cBhvr>
                                        <p:cTn id="18" dur="500"/>
                                        <p:tgtEl>
                                          <p:spTgt spid="30515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5159"/>
                                        </p:tgtEl>
                                        <p:attrNameLst>
                                          <p:attrName>style.visibility</p:attrName>
                                        </p:attrNameLst>
                                      </p:cBhvr>
                                      <p:to>
                                        <p:strVal val="visible"/>
                                      </p:to>
                                    </p:set>
                                    <p:anim calcmode="lin" valueType="num">
                                      <p:cBhvr additive="base">
                                        <p:cTn id="23" dur="500" fill="hold"/>
                                        <p:tgtEl>
                                          <p:spTgt spid="305159"/>
                                        </p:tgtEl>
                                        <p:attrNameLst>
                                          <p:attrName>ppt_x</p:attrName>
                                        </p:attrNameLst>
                                      </p:cBhvr>
                                      <p:tavLst>
                                        <p:tav tm="0">
                                          <p:val>
                                            <p:strVal val="#ppt_x"/>
                                          </p:val>
                                        </p:tav>
                                        <p:tav tm="100000">
                                          <p:val>
                                            <p:strVal val="#ppt_x"/>
                                          </p:val>
                                        </p:tav>
                                      </p:tavLst>
                                    </p:anim>
                                    <p:anim calcmode="lin" valueType="num">
                                      <p:cBhvr additive="base">
                                        <p:cTn id="24" dur="500" fill="hold"/>
                                        <p:tgtEl>
                                          <p:spTgt spid="30515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05160"/>
                                        </p:tgtEl>
                                        <p:attrNameLst>
                                          <p:attrName>style.visibility</p:attrName>
                                        </p:attrNameLst>
                                      </p:cBhvr>
                                      <p:to>
                                        <p:strVal val="visible"/>
                                      </p:to>
                                    </p:set>
                                    <p:anim calcmode="lin" valueType="num">
                                      <p:cBhvr additive="base">
                                        <p:cTn id="29" dur="500" fill="hold"/>
                                        <p:tgtEl>
                                          <p:spTgt spid="305160"/>
                                        </p:tgtEl>
                                        <p:attrNameLst>
                                          <p:attrName>ppt_x</p:attrName>
                                        </p:attrNameLst>
                                      </p:cBhvr>
                                      <p:tavLst>
                                        <p:tav tm="0">
                                          <p:val>
                                            <p:strVal val="#ppt_x"/>
                                          </p:val>
                                        </p:tav>
                                        <p:tav tm="100000">
                                          <p:val>
                                            <p:strVal val="#ppt_x"/>
                                          </p:val>
                                        </p:tav>
                                      </p:tavLst>
                                    </p:anim>
                                    <p:anim calcmode="lin" valueType="num">
                                      <p:cBhvr additive="base">
                                        <p:cTn id="30" dur="500" fill="hold"/>
                                        <p:tgtEl>
                                          <p:spTgt spid="30516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05167"/>
                                        </p:tgtEl>
                                        <p:attrNameLst>
                                          <p:attrName>style.visibility</p:attrName>
                                        </p:attrNameLst>
                                      </p:cBhvr>
                                      <p:to>
                                        <p:strVal val="visible"/>
                                      </p:to>
                                    </p:set>
                                    <p:animEffect transition="in" filter="blinds(horizontal)">
                                      <p:cBhvr>
                                        <p:cTn id="35" dur="500"/>
                                        <p:tgtEl>
                                          <p:spTgt spid="30516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05162"/>
                                        </p:tgtEl>
                                        <p:attrNameLst>
                                          <p:attrName>style.visibility</p:attrName>
                                        </p:attrNameLst>
                                      </p:cBhvr>
                                      <p:to>
                                        <p:strVal val="visible"/>
                                      </p:to>
                                    </p:set>
                                    <p:animEffect transition="in" filter="blinds(horizontal)">
                                      <p:cBhvr>
                                        <p:cTn id="40" dur="500"/>
                                        <p:tgtEl>
                                          <p:spTgt spid="30516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05164"/>
                                        </p:tgtEl>
                                        <p:attrNameLst>
                                          <p:attrName>style.visibility</p:attrName>
                                        </p:attrNameLst>
                                      </p:cBhvr>
                                      <p:to>
                                        <p:strVal val="visible"/>
                                      </p:to>
                                    </p:set>
                                    <p:anim calcmode="lin" valueType="num">
                                      <p:cBhvr additive="base">
                                        <p:cTn id="45" dur="500" fill="hold"/>
                                        <p:tgtEl>
                                          <p:spTgt spid="305164"/>
                                        </p:tgtEl>
                                        <p:attrNameLst>
                                          <p:attrName>ppt_x</p:attrName>
                                        </p:attrNameLst>
                                      </p:cBhvr>
                                      <p:tavLst>
                                        <p:tav tm="0">
                                          <p:val>
                                            <p:strVal val="#ppt_x"/>
                                          </p:val>
                                        </p:tav>
                                        <p:tav tm="100000">
                                          <p:val>
                                            <p:strVal val="#ppt_x"/>
                                          </p:val>
                                        </p:tav>
                                      </p:tavLst>
                                    </p:anim>
                                    <p:anim calcmode="lin" valueType="num">
                                      <p:cBhvr additive="base">
                                        <p:cTn id="46" dur="500" fill="hold"/>
                                        <p:tgtEl>
                                          <p:spTgt spid="30516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05165"/>
                                        </p:tgtEl>
                                        <p:attrNameLst>
                                          <p:attrName>style.visibility</p:attrName>
                                        </p:attrNameLst>
                                      </p:cBhvr>
                                      <p:to>
                                        <p:strVal val="visible"/>
                                      </p:to>
                                    </p:set>
                                    <p:anim calcmode="lin" valueType="num">
                                      <p:cBhvr additive="base">
                                        <p:cTn id="51" dur="500" fill="hold"/>
                                        <p:tgtEl>
                                          <p:spTgt spid="305165"/>
                                        </p:tgtEl>
                                        <p:attrNameLst>
                                          <p:attrName>ppt_x</p:attrName>
                                        </p:attrNameLst>
                                      </p:cBhvr>
                                      <p:tavLst>
                                        <p:tav tm="0">
                                          <p:val>
                                            <p:strVal val="#ppt_x"/>
                                          </p:val>
                                        </p:tav>
                                        <p:tav tm="100000">
                                          <p:val>
                                            <p:strVal val="#ppt_x"/>
                                          </p:val>
                                        </p:tav>
                                      </p:tavLst>
                                    </p:anim>
                                    <p:anim calcmode="lin" valueType="num">
                                      <p:cBhvr additive="base">
                                        <p:cTn id="52" dur="500" fill="hold"/>
                                        <p:tgtEl>
                                          <p:spTgt spid="305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6" grpId="0"/>
      <p:bldP spid="305157" grpId="0"/>
      <p:bldP spid="30516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25283" name="矩形 225282"/>
          <p:cNvSpPr/>
          <p:nvPr/>
        </p:nvSpPr>
        <p:spPr>
          <a:xfrm>
            <a:off x="540385" y="294641"/>
            <a:ext cx="8424863" cy="829945"/>
          </a:xfrm>
          <a:prstGeom prst="rect">
            <a:avLst/>
          </a:prstGeom>
          <a:noFill/>
          <a:ln w="9525">
            <a:noFill/>
          </a:ln>
        </p:spPr>
        <p:txBody>
          <a:bodyPr anchor="ctr">
            <a:spAutoFit/>
          </a:bodyPr>
          <a:p>
            <a:pPr eaLnBrk="1" hangingPunct="1"/>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  试证明任一线极化波可以分解为两个幅度相等、旋转方向相反的圆极化波之和。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25284" name="图片 225283" descr="tu6"/>
          <p:cNvPicPr>
            <a:picLocks noChangeAspect="1"/>
          </p:cNvPicPr>
          <p:nvPr/>
        </p:nvPicPr>
        <p:blipFill>
          <a:blip r:embed="rId2"/>
          <a:stretch>
            <a:fillRect/>
          </a:stretch>
        </p:blipFill>
        <p:spPr>
          <a:xfrm>
            <a:off x="6081078" y="1079818"/>
            <a:ext cx="2989262" cy="2989262"/>
          </a:xfrm>
          <a:prstGeom prst="rect">
            <a:avLst/>
          </a:prstGeom>
          <a:noFill/>
          <a:ln w="9525">
            <a:noFill/>
          </a:ln>
        </p:spPr>
      </p:pic>
      <p:sp>
        <p:nvSpPr>
          <p:cNvPr id="225285" name="矩形 225284"/>
          <p:cNvSpPr/>
          <p:nvPr/>
        </p:nvSpPr>
        <p:spPr>
          <a:xfrm>
            <a:off x="1247775" y="1124744"/>
            <a:ext cx="262128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解：设线极化波为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5287" name="对象 225286"/>
          <p:cNvGraphicFramePr/>
          <p:nvPr/>
        </p:nvGraphicFramePr>
        <p:xfrm>
          <a:off x="2013268" y="1640840"/>
          <a:ext cx="2968625" cy="474663"/>
        </p:xfrm>
        <a:graphic>
          <a:graphicData uri="http://schemas.openxmlformats.org/presentationml/2006/ole">
            <mc:AlternateContent xmlns:mc="http://schemas.openxmlformats.org/markup-compatibility/2006">
              <mc:Choice xmlns:v="urn:schemas-microsoft-com:vml" Requires="v">
                <p:oleObj spid="_x0000_s3076" name="" r:id="rId3" imgW="1611630" imgH="254000" progId="Equation.DSMT4">
                  <p:embed/>
                </p:oleObj>
              </mc:Choice>
              <mc:Fallback>
                <p:oleObj name="" r:id="rId3" imgW="1611630" imgH="254000" progId="Equation.DSMT4">
                  <p:embed/>
                  <p:pic>
                    <p:nvPicPr>
                      <p:cNvPr id="0" name="图片 3075"/>
                      <p:cNvPicPr/>
                      <p:nvPr/>
                    </p:nvPicPr>
                    <p:blipFill>
                      <a:blip r:embed="rId4"/>
                      <a:stretch>
                        <a:fillRect/>
                      </a:stretch>
                    </p:blipFill>
                    <p:spPr>
                      <a:xfrm>
                        <a:off x="2013268" y="1640840"/>
                        <a:ext cx="2968625" cy="474663"/>
                      </a:xfrm>
                      <a:prstGeom prst="rect">
                        <a:avLst/>
                      </a:prstGeom>
                      <a:noFill/>
                      <a:ln w="38100">
                        <a:noFill/>
                        <a:miter/>
                      </a:ln>
                    </p:spPr>
                  </p:pic>
                </p:oleObj>
              </mc:Fallback>
            </mc:AlternateContent>
          </a:graphicData>
        </a:graphic>
      </p:graphicFrame>
      <p:sp>
        <p:nvSpPr>
          <p:cNvPr id="225288" name="文本框 225287"/>
          <p:cNvSpPr txBox="1"/>
          <p:nvPr/>
        </p:nvSpPr>
        <p:spPr>
          <a:xfrm>
            <a:off x="566420" y="2189480"/>
            <a:ext cx="5184775" cy="1198880"/>
          </a:xfrm>
          <a:prstGeom prst="rect">
            <a:avLst/>
          </a:prstGeom>
          <a:noFill/>
          <a:ln w="9525">
            <a:noFill/>
          </a:ln>
        </p:spPr>
        <p:txBody>
          <a:bodyPr>
            <a:spAutoFit/>
          </a:bodyPr>
          <a:p>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如图所示。把坐标系旋转，使</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轴与</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重合，在新坐标系中，电场的表达式为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5290" name="对象 225289"/>
          <p:cNvGraphicFramePr/>
          <p:nvPr/>
        </p:nvGraphicFramePr>
        <p:xfrm>
          <a:off x="2055495" y="3208973"/>
          <a:ext cx="2884488" cy="439737"/>
        </p:xfrm>
        <a:graphic>
          <a:graphicData uri="http://schemas.openxmlformats.org/presentationml/2006/ole">
            <mc:AlternateContent xmlns:mc="http://schemas.openxmlformats.org/markup-compatibility/2006">
              <mc:Choice xmlns:v="urn:schemas-microsoft-com:vml" Requires="v">
                <p:oleObj spid="_x0000_s3077" name="" r:id="rId5" imgW="1612265" imgH="241300" progId="Equation.DSMT4">
                  <p:embed/>
                </p:oleObj>
              </mc:Choice>
              <mc:Fallback>
                <p:oleObj name="" r:id="rId5" imgW="1612265" imgH="241300" progId="Equation.DSMT4">
                  <p:embed/>
                  <p:pic>
                    <p:nvPicPr>
                      <p:cNvPr id="0" name="图片 3076"/>
                      <p:cNvPicPr/>
                      <p:nvPr/>
                    </p:nvPicPr>
                    <p:blipFill>
                      <a:blip r:embed="rId6"/>
                      <a:stretch>
                        <a:fillRect/>
                      </a:stretch>
                    </p:blipFill>
                    <p:spPr>
                      <a:xfrm>
                        <a:off x="2055495" y="3208973"/>
                        <a:ext cx="2884488" cy="439737"/>
                      </a:xfrm>
                      <a:prstGeom prst="rect">
                        <a:avLst/>
                      </a:prstGeom>
                      <a:noFill/>
                      <a:ln w="38100">
                        <a:noFill/>
                        <a:miter/>
                      </a:ln>
                    </p:spPr>
                  </p:pic>
                </p:oleObj>
              </mc:Fallback>
            </mc:AlternateContent>
          </a:graphicData>
        </a:graphic>
      </p:graphicFrame>
      <p:sp>
        <p:nvSpPr>
          <p:cNvPr id="225291" name="矩形 225290"/>
          <p:cNvSpPr/>
          <p:nvPr/>
        </p:nvSpPr>
        <p:spPr>
          <a:xfrm>
            <a:off x="617220" y="3747294"/>
            <a:ext cx="140208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可以看出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5293" name="对象 225292"/>
          <p:cNvGraphicFramePr/>
          <p:nvPr/>
        </p:nvGraphicFramePr>
        <p:xfrm>
          <a:off x="1342390" y="4334193"/>
          <a:ext cx="3384550" cy="606425"/>
        </p:xfrm>
        <a:graphic>
          <a:graphicData uri="http://schemas.openxmlformats.org/presentationml/2006/ole">
            <mc:AlternateContent xmlns:mc="http://schemas.openxmlformats.org/markup-compatibility/2006">
              <mc:Choice xmlns:v="urn:schemas-microsoft-com:vml" Requires="v">
                <p:oleObj spid="_x0000_s3078" name="" r:id="rId7" imgW="1700530" imgH="304800" progId="Equation.DSMT4">
                  <p:embed/>
                </p:oleObj>
              </mc:Choice>
              <mc:Fallback>
                <p:oleObj name="" r:id="rId7" imgW="1700530" imgH="304800" progId="Equation.DSMT4">
                  <p:embed/>
                  <p:pic>
                    <p:nvPicPr>
                      <p:cNvPr id="0" name="图片 3077"/>
                      <p:cNvPicPr/>
                      <p:nvPr/>
                    </p:nvPicPr>
                    <p:blipFill>
                      <a:blip r:embed="rId8"/>
                      <a:stretch>
                        <a:fillRect/>
                      </a:stretch>
                    </p:blipFill>
                    <p:spPr>
                      <a:xfrm>
                        <a:off x="1342390" y="4334193"/>
                        <a:ext cx="3384550" cy="606425"/>
                      </a:xfrm>
                      <a:prstGeom prst="rect">
                        <a:avLst/>
                      </a:prstGeom>
                      <a:noFill/>
                      <a:ln w="38100">
                        <a:noFill/>
                        <a:miter/>
                      </a:ln>
                    </p:spPr>
                  </p:pic>
                </p:oleObj>
              </mc:Fallback>
            </mc:AlternateContent>
          </a:graphicData>
        </a:graphic>
      </p:graphicFrame>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283"/>
                                        </p:tgtEl>
                                        <p:attrNameLst>
                                          <p:attrName>style.visibility</p:attrName>
                                        </p:attrNameLst>
                                      </p:cBhvr>
                                      <p:to>
                                        <p:strVal val="visible"/>
                                      </p:to>
                                    </p:set>
                                    <p:animEffect transition="in" filter="blinds(horizontal)">
                                      <p:cBhvr>
                                        <p:cTn id="7" dur="500"/>
                                        <p:tgtEl>
                                          <p:spTgt spid="22528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25285"/>
                                        </p:tgtEl>
                                        <p:attrNameLst>
                                          <p:attrName>style.visibility</p:attrName>
                                        </p:attrNameLst>
                                      </p:cBhvr>
                                      <p:to>
                                        <p:strVal val="visible"/>
                                      </p:to>
                                    </p:set>
                                    <p:animEffect transition="in" filter="box(in)">
                                      <p:cBhvr>
                                        <p:cTn id="12" dur="500"/>
                                        <p:tgtEl>
                                          <p:spTgt spid="22528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5287"/>
                                        </p:tgtEl>
                                        <p:attrNameLst>
                                          <p:attrName>style.visibility</p:attrName>
                                        </p:attrNameLst>
                                      </p:cBhvr>
                                      <p:to>
                                        <p:strVal val="visible"/>
                                      </p:to>
                                    </p:set>
                                    <p:anim calcmode="lin" valueType="num">
                                      <p:cBhvr additive="base">
                                        <p:cTn id="17" dur="500" fill="hold"/>
                                        <p:tgtEl>
                                          <p:spTgt spid="225287"/>
                                        </p:tgtEl>
                                        <p:attrNameLst>
                                          <p:attrName>ppt_x</p:attrName>
                                        </p:attrNameLst>
                                      </p:cBhvr>
                                      <p:tavLst>
                                        <p:tav tm="0">
                                          <p:val>
                                            <p:strVal val="#ppt_x"/>
                                          </p:val>
                                        </p:tav>
                                        <p:tav tm="100000">
                                          <p:val>
                                            <p:strVal val="#ppt_x"/>
                                          </p:val>
                                        </p:tav>
                                      </p:tavLst>
                                    </p:anim>
                                    <p:anim calcmode="lin" valueType="num">
                                      <p:cBhvr additive="base">
                                        <p:cTn id="18" dur="500" fill="hold"/>
                                        <p:tgtEl>
                                          <p:spTgt spid="22528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25288"/>
                                        </p:tgtEl>
                                        <p:attrNameLst>
                                          <p:attrName>style.visibility</p:attrName>
                                        </p:attrNameLst>
                                      </p:cBhvr>
                                      <p:to>
                                        <p:strVal val="visible"/>
                                      </p:to>
                                    </p:set>
                                    <p:animEffect transition="in" filter="blinds(horizontal)">
                                      <p:cBhvr>
                                        <p:cTn id="23" dur="500"/>
                                        <p:tgtEl>
                                          <p:spTgt spid="22528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25290"/>
                                        </p:tgtEl>
                                        <p:attrNameLst>
                                          <p:attrName>style.visibility</p:attrName>
                                        </p:attrNameLst>
                                      </p:cBhvr>
                                      <p:to>
                                        <p:strVal val="visible"/>
                                      </p:to>
                                    </p:set>
                                    <p:anim calcmode="lin" valueType="num">
                                      <p:cBhvr additive="base">
                                        <p:cTn id="28" dur="500" fill="hold"/>
                                        <p:tgtEl>
                                          <p:spTgt spid="225290"/>
                                        </p:tgtEl>
                                        <p:attrNameLst>
                                          <p:attrName>ppt_x</p:attrName>
                                        </p:attrNameLst>
                                      </p:cBhvr>
                                      <p:tavLst>
                                        <p:tav tm="0">
                                          <p:val>
                                            <p:strVal val="#ppt_x"/>
                                          </p:val>
                                        </p:tav>
                                        <p:tav tm="100000">
                                          <p:val>
                                            <p:strVal val="#ppt_x"/>
                                          </p:val>
                                        </p:tav>
                                      </p:tavLst>
                                    </p:anim>
                                    <p:anim calcmode="lin" valueType="num">
                                      <p:cBhvr additive="base">
                                        <p:cTn id="29" dur="500" fill="hold"/>
                                        <p:tgtEl>
                                          <p:spTgt spid="22529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225291"/>
                                        </p:tgtEl>
                                        <p:attrNameLst>
                                          <p:attrName>style.visibility</p:attrName>
                                        </p:attrNameLst>
                                      </p:cBhvr>
                                      <p:to>
                                        <p:strVal val="visible"/>
                                      </p:to>
                                    </p:set>
                                    <p:animEffect transition="in" filter="box(in)">
                                      <p:cBhvr>
                                        <p:cTn id="34" dur="500"/>
                                        <p:tgtEl>
                                          <p:spTgt spid="22529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25293"/>
                                        </p:tgtEl>
                                        <p:attrNameLst>
                                          <p:attrName>style.visibility</p:attrName>
                                        </p:attrNameLst>
                                      </p:cBhvr>
                                      <p:to>
                                        <p:strVal val="visible"/>
                                      </p:to>
                                    </p:set>
                                    <p:anim calcmode="lin" valueType="num">
                                      <p:cBhvr additive="base">
                                        <p:cTn id="39" dur="500" fill="hold"/>
                                        <p:tgtEl>
                                          <p:spTgt spid="225293"/>
                                        </p:tgtEl>
                                        <p:attrNameLst>
                                          <p:attrName>ppt_x</p:attrName>
                                        </p:attrNameLst>
                                      </p:cBhvr>
                                      <p:tavLst>
                                        <p:tav tm="0">
                                          <p:val>
                                            <p:strVal val="#ppt_x"/>
                                          </p:val>
                                        </p:tav>
                                        <p:tav tm="100000">
                                          <p:val>
                                            <p:strVal val="#ppt_x"/>
                                          </p:val>
                                        </p:tav>
                                      </p:tavLst>
                                    </p:anim>
                                    <p:anim calcmode="lin" valueType="num">
                                      <p:cBhvr additive="base">
                                        <p:cTn id="40" dur="500" fill="hold"/>
                                        <p:tgtEl>
                                          <p:spTgt spid="225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p:bldP spid="225285" grpId="0"/>
      <p:bldP spid="225288" grpId="0"/>
      <p:bldP spid="22529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26306" name="标题 226305"/>
          <p:cNvSpPr>
            <a:spLocks noGrp="1"/>
          </p:cNvSpPr>
          <p:nvPr/>
        </p:nvSpPr>
        <p:spPr>
          <a:xfrm>
            <a:off x="671513" y="1552575"/>
            <a:ext cx="8077200" cy="11430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defTabSz="914400">
              <a:buClrTx/>
              <a:buSzTx/>
              <a:buFontTx/>
            </a:pP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即可以写为两个幅度相等、旋转方向相反的圆极化波之和 </a:t>
            </a:r>
            <a:endPar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6307" name="矩形 226306"/>
          <p:cNvSpPr/>
          <p:nvPr/>
        </p:nvSpPr>
        <p:spPr>
          <a:xfrm>
            <a:off x="684213" y="535781"/>
            <a:ext cx="201168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所以可以写为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6309" name="对象 226308"/>
          <p:cNvGraphicFramePr/>
          <p:nvPr/>
        </p:nvGraphicFramePr>
        <p:xfrm>
          <a:off x="3006725" y="1039813"/>
          <a:ext cx="2625725" cy="554037"/>
        </p:xfrm>
        <a:graphic>
          <a:graphicData uri="http://schemas.openxmlformats.org/presentationml/2006/ole">
            <mc:AlternateContent xmlns:mc="http://schemas.openxmlformats.org/markup-compatibility/2006">
              <mc:Choice xmlns:v="urn:schemas-microsoft-com:vml" Requires="v">
                <p:oleObj spid="_x0000_s3083" name="" r:id="rId2" imgW="1446530" imgH="304800" progId="Equation.DSMT4">
                  <p:embed/>
                </p:oleObj>
              </mc:Choice>
              <mc:Fallback>
                <p:oleObj name="" r:id="rId2" imgW="1446530" imgH="304800" progId="Equation.DSMT4">
                  <p:embed/>
                  <p:pic>
                    <p:nvPicPr>
                      <p:cNvPr id="0" name="图片 3082"/>
                      <p:cNvPicPr/>
                      <p:nvPr/>
                    </p:nvPicPr>
                    <p:blipFill>
                      <a:blip r:embed="rId3"/>
                      <a:stretch>
                        <a:fillRect/>
                      </a:stretch>
                    </p:blipFill>
                    <p:spPr>
                      <a:xfrm>
                        <a:off x="3006725" y="1039813"/>
                        <a:ext cx="2625725" cy="554037"/>
                      </a:xfrm>
                      <a:prstGeom prst="rect">
                        <a:avLst/>
                      </a:prstGeom>
                      <a:noFill/>
                      <a:ln w="38100">
                        <a:noFill/>
                        <a:miter/>
                      </a:ln>
                    </p:spPr>
                  </p:pic>
                </p:oleObj>
              </mc:Fallback>
            </mc:AlternateContent>
          </a:graphicData>
        </a:graphic>
      </p:graphicFrame>
      <p:graphicFrame>
        <p:nvGraphicFramePr>
          <p:cNvPr id="226311" name="对象 226310"/>
          <p:cNvGraphicFramePr/>
          <p:nvPr/>
        </p:nvGraphicFramePr>
        <p:xfrm>
          <a:off x="3563938" y="2492375"/>
          <a:ext cx="1465262" cy="431800"/>
        </p:xfrm>
        <a:graphic>
          <a:graphicData uri="http://schemas.openxmlformats.org/presentationml/2006/ole">
            <mc:AlternateContent xmlns:mc="http://schemas.openxmlformats.org/markup-compatibility/2006">
              <mc:Choice xmlns:v="urn:schemas-microsoft-com:vml" Requires="v">
                <p:oleObj spid="_x0000_s3084" name="" r:id="rId4" imgW="774065" imgH="228600" progId="Equation.DSMT4">
                  <p:embed/>
                </p:oleObj>
              </mc:Choice>
              <mc:Fallback>
                <p:oleObj name="" r:id="rId4" imgW="774065" imgH="228600" progId="Equation.DSMT4">
                  <p:embed/>
                  <p:pic>
                    <p:nvPicPr>
                      <p:cNvPr id="0" name="图片 3083"/>
                      <p:cNvPicPr/>
                      <p:nvPr/>
                    </p:nvPicPr>
                    <p:blipFill>
                      <a:blip r:embed="rId5"/>
                      <a:stretch>
                        <a:fillRect/>
                      </a:stretch>
                    </p:blipFill>
                    <p:spPr>
                      <a:xfrm>
                        <a:off x="3563938" y="2492375"/>
                        <a:ext cx="1465262" cy="431800"/>
                      </a:xfrm>
                      <a:prstGeom prst="rect">
                        <a:avLst/>
                      </a:prstGeom>
                      <a:noFill/>
                      <a:ln w="38100">
                        <a:noFill/>
                        <a:miter/>
                      </a:ln>
                    </p:spPr>
                  </p:pic>
                </p:oleObj>
              </mc:Fallback>
            </mc:AlternateContent>
          </a:graphicData>
        </a:graphic>
      </p:graphicFrame>
      <p:sp>
        <p:nvSpPr>
          <p:cNvPr id="226312" name="矩形 226311"/>
          <p:cNvSpPr/>
          <p:nvPr/>
        </p:nvSpPr>
        <p:spPr>
          <a:xfrm>
            <a:off x="696278" y="3010694"/>
            <a:ext cx="79248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6314" name="对象 226313"/>
          <p:cNvGraphicFramePr/>
          <p:nvPr/>
        </p:nvGraphicFramePr>
        <p:xfrm>
          <a:off x="1979613" y="3244850"/>
          <a:ext cx="5472112" cy="1479550"/>
        </p:xfrm>
        <a:graphic>
          <a:graphicData uri="http://schemas.openxmlformats.org/presentationml/2006/ole">
            <mc:AlternateContent xmlns:mc="http://schemas.openxmlformats.org/markup-compatibility/2006">
              <mc:Choice xmlns:v="urn:schemas-microsoft-com:vml" Requires="v">
                <p:oleObj spid="_x0000_s3085" name="" r:id="rId6" imgW="2995930" imgH="812165" progId="Equation.DSMT4">
                  <p:embed/>
                </p:oleObj>
              </mc:Choice>
              <mc:Fallback>
                <p:oleObj name="" r:id="rId6" imgW="2995930" imgH="812165" progId="Equation.DSMT4">
                  <p:embed/>
                  <p:pic>
                    <p:nvPicPr>
                      <p:cNvPr id="0" name="图片 3084"/>
                      <p:cNvPicPr/>
                      <p:nvPr/>
                    </p:nvPicPr>
                    <p:blipFill>
                      <a:blip r:embed="rId7"/>
                      <a:stretch>
                        <a:fillRect/>
                      </a:stretch>
                    </p:blipFill>
                    <p:spPr>
                      <a:xfrm>
                        <a:off x="1979613" y="3244850"/>
                        <a:ext cx="5472112" cy="1479550"/>
                      </a:xfrm>
                      <a:prstGeom prst="rect">
                        <a:avLst/>
                      </a:prstGeom>
                      <a:noFill/>
                      <a:ln w="38100">
                        <a:noFill/>
                        <a:miter/>
                      </a:ln>
                    </p:spPr>
                  </p:pic>
                </p:oleObj>
              </mc:Fallback>
            </mc:AlternateContent>
          </a:graphicData>
        </a:graphic>
      </p:graphicFrame>
      <p:sp>
        <p:nvSpPr>
          <p:cNvPr id="226315" name="矩形 226314"/>
          <p:cNvSpPr/>
          <p:nvPr/>
        </p:nvSpPr>
        <p:spPr>
          <a:xfrm>
            <a:off x="755650" y="4810919"/>
            <a:ext cx="5017770" cy="460375"/>
          </a:xfrm>
          <a:prstGeom prst="rect">
            <a:avLst/>
          </a:prstGeom>
          <a:noFill/>
          <a:ln w="9525">
            <a:noFill/>
          </a:ln>
        </p:spPr>
        <p:txBody>
          <a:bodyPr wrap="none" anchor="ctr">
            <a:spAutoFit/>
          </a:bodyPr>
          <a:p>
            <a:pPr eaLnBrk="1" hangingPunct="1"/>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是左旋极化波，</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是右旋极化波。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6309"/>
                                        </p:tgtEl>
                                        <p:attrNameLst>
                                          <p:attrName>style.visibility</p:attrName>
                                        </p:attrNameLst>
                                      </p:cBhvr>
                                      <p:to>
                                        <p:strVal val="visible"/>
                                      </p:to>
                                    </p:set>
                                    <p:anim calcmode="lin" valueType="num">
                                      <p:cBhvr additive="base">
                                        <p:cTn id="7" dur="500" fill="hold"/>
                                        <p:tgtEl>
                                          <p:spTgt spid="226309"/>
                                        </p:tgtEl>
                                        <p:attrNameLst>
                                          <p:attrName>ppt_x</p:attrName>
                                        </p:attrNameLst>
                                      </p:cBhvr>
                                      <p:tavLst>
                                        <p:tav tm="0">
                                          <p:val>
                                            <p:strVal val="#ppt_x"/>
                                          </p:val>
                                        </p:tav>
                                        <p:tav tm="100000">
                                          <p:val>
                                            <p:strVal val="#ppt_x"/>
                                          </p:val>
                                        </p:tav>
                                      </p:tavLst>
                                    </p:anim>
                                    <p:anim calcmode="lin" valueType="num">
                                      <p:cBhvr additive="base">
                                        <p:cTn id="8" dur="500" fill="hold"/>
                                        <p:tgtEl>
                                          <p:spTgt spid="2263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26306"/>
                                        </p:tgtEl>
                                        <p:attrNameLst>
                                          <p:attrName>style.visibility</p:attrName>
                                        </p:attrNameLst>
                                      </p:cBhvr>
                                      <p:to>
                                        <p:strVal val="visible"/>
                                      </p:to>
                                    </p:set>
                                    <p:animEffect transition="in" filter="blinds(horizontal)">
                                      <p:cBhvr>
                                        <p:cTn id="13" dur="500"/>
                                        <p:tgtEl>
                                          <p:spTgt spid="22630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26311"/>
                                        </p:tgtEl>
                                        <p:attrNameLst>
                                          <p:attrName>style.visibility</p:attrName>
                                        </p:attrNameLst>
                                      </p:cBhvr>
                                      <p:to>
                                        <p:strVal val="visible"/>
                                      </p:to>
                                    </p:set>
                                    <p:anim calcmode="lin" valueType="num">
                                      <p:cBhvr additive="base">
                                        <p:cTn id="18" dur="500" fill="hold"/>
                                        <p:tgtEl>
                                          <p:spTgt spid="226311"/>
                                        </p:tgtEl>
                                        <p:attrNameLst>
                                          <p:attrName>ppt_x</p:attrName>
                                        </p:attrNameLst>
                                      </p:cBhvr>
                                      <p:tavLst>
                                        <p:tav tm="0">
                                          <p:val>
                                            <p:strVal val="#ppt_x"/>
                                          </p:val>
                                        </p:tav>
                                        <p:tav tm="100000">
                                          <p:val>
                                            <p:strVal val="#ppt_x"/>
                                          </p:val>
                                        </p:tav>
                                      </p:tavLst>
                                    </p:anim>
                                    <p:anim calcmode="lin" valueType="num">
                                      <p:cBhvr additive="base">
                                        <p:cTn id="19" dur="500" fill="hold"/>
                                        <p:tgtEl>
                                          <p:spTgt spid="2263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26312"/>
                                        </p:tgtEl>
                                        <p:attrNameLst>
                                          <p:attrName>style.visibility</p:attrName>
                                        </p:attrNameLst>
                                      </p:cBhvr>
                                      <p:to>
                                        <p:strVal val="visible"/>
                                      </p:to>
                                    </p:set>
                                    <p:animEffect transition="in" filter="box(in)">
                                      <p:cBhvr>
                                        <p:cTn id="24" dur="500"/>
                                        <p:tgtEl>
                                          <p:spTgt spid="22631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6314"/>
                                        </p:tgtEl>
                                        <p:attrNameLst>
                                          <p:attrName>style.visibility</p:attrName>
                                        </p:attrNameLst>
                                      </p:cBhvr>
                                      <p:to>
                                        <p:strVal val="visible"/>
                                      </p:to>
                                    </p:set>
                                    <p:anim calcmode="lin" valueType="num">
                                      <p:cBhvr additive="base">
                                        <p:cTn id="29" dur="500" fill="hold"/>
                                        <p:tgtEl>
                                          <p:spTgt spid="226314"/>
                                        </p:tgtEl>
                                        <p:attrNameLst>
                                          <p:attrName>ppt_x</p:attrName>
                                        </p:attrNameLst>
                                      </p:cBhvr>
                                      <p:tavLst>
                                        <p:tav tm="0">
                                          <p:val>
                                            <p:strVal val="#ppt_x"/>
                                          </p:val>
                                        </p:tav>
                                        <p:tav tm="100000">
                                          <p:val>
                                            <p:strVal val="#ppt_x"/>
                                          </p:val>
                                        </p:tav>
                                      </p:tavLst>
                                    </p:anim>
                                    <p:anim calcmode="lin" valueType="num">
                                      <p:cBhvr additive="base">
                                        <p:cTn id="30" dur="500" fill="hold"/>
                                        <p:tgtEl>
                                          <p:spTgt spid="2263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26315"/>
                                        </p:tgtEl>
                                        <p:attrNameLst>
                                          <p:attrName>style.visibility</p:attrName>
                                        </p:attrNameLst>
                                      </p:cBhvr>
                                      <p:to>
                                        <p:strVal val="visible"/>
                                      </p:to>
                                    </p:set>
                                    <p:animEffect transition="in" filter="box(in)">
                                      <p:cBhvr>
                                        <p:cTn id="35" dur="500"/>
                                        <p:tgtEl>
                                          <p:spTgt spid="226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6" grpId="0"/>
      <p:bldP spid="226312" grpId="0"/>
      <p:bldP spid="22631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62155" name="文本框 262154"/>
          <p:cNvSpPr txBox="1"/>
          <p:nvPr/>
        </p:nvSpPr>
        <p:spPr>
          <a:xfrm>
            <a:off x="552450" y="753110"/>
            <a:ext cx="7920038" cy="1938020"/>
          </a:xfrm>
          <a:prstGeom prst="rect">
            <a:avLst/>
          </a:prstGeom>
          <a:noFill/>
          <a:ln w="9525">
            <a:noFill/>
          </a:ln>
        </p:spPr>
        <p:txBody>
          <a:bodyPr>
            <a:spAutoFit/>
          </a:bodyPr>
          <a:p>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更为一般地讲，任何形式的极化波都可以分解为两个相互正交的线极化波，也可以分解为两个旋转方向相反的圆极化波。换言之，用两个相互正交的线极化波或两个旋转方向相反的圆极化波可以构成任意形式的极化波，其表达式分别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62158" name="对象 262157"/>
          <p:cNvGraphicFramePr/>
          <p:nvPr/>
        </p:nvGraphicFramePr>
        <p:xfrm>
          <a:off x="2070100" y="2786063"/>
          <a:ext cx="5003800" cy="1065212"/>
        </p:xfrm>
        <a:graphic>
          <a:graphicData uri="http://schemas.openxmlformats.org/presentationml/2006/ole">
            <mc:AlternateContent xmlns:mc="http://schemas.openxmlformats.org/markup-compatibility/2006">
              <mc:Choice xmlns:v="urn:schemas-microsoft-com:vml" Requires="v">
                <p:oleObj spid="_x0000_s3086" name="" r:id="rId2" imgW="2641600" imgH="558800" progId="Equation.DSMT4">
                  <p:embed/>
                </p:oleObj>
              </mc:Choice>
              <mc:Fallback>
                <p:oleObj name="" r:id="rId2" imgW="2641600" imgH="558800" progId="Equation.DSMT4">
                  <p:embed/>
                  <p:pic>
                    <p:nvPicPr>
                      <p:cNvPr id="0" name="图片 3085"/>
                      <p:cNvPicPr/>
                      <p:nvPr/>
                    </p:nvPicPr>
                    <p:blipFill>
                      <a:blip r:embed="rId3"/>
                      <a:stretch>
                        <a:fillRect/>
                      </a:stretch>
                    </p:blipFill>
                    <p:spPr>
                      <a:xfrm>
                        <a:off x="2070100" y="2786063"/>
                        <a:ext cx="5003800" cy="1065212"/>
                      </a:xfrm>
                      <a:prstGeom prst="rect">
                        <a:avLst/>
                      </a:prstGeom>
                      <a:noFill/>
                      <a:ln w="38100">
                        <a:noFill/>
                        <a:miter/>
                      </a:ln>
                    </p:spPr>
                  </p:pic>
                </p:oleObj>
              </mc:Fallback>
            </mc:AlternateContent>
          </a:graphicData>
        </a:graphic>
      </p:graphicFrame>
      <p:sp>
        <p:nvSpPr>
          <p:cNvPr id="262159" name="矩形 262158"/>
          <p:cNvSpPr/>
          <p:nvPr/>
        </p:nvSpPr>
        <p:spPr>
          <a:xfrm>
            <a:off x="552450" y="4076224"/>
            <a:ext cx="445008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其中两个圆极化波的初相位差为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62160" name="对象 262159"/>
          <p:cNvGraphicFramePr/>
          <p:nvPr/>
        </p:nvGraphicFramePr>
        <p:xfrm>
          <a:off x="2784475" y="4807903"/>
          <a:ext cx="2382838" cy="438150"/>
        </p:xfrm>
        <a:graphic>
          <a:graphicData uri="http://schemas.openxmlformats.org/presentationml/2006/ole">
            <mc:AlternateContent xmlns:mc="http://schemas.openxmlformats.org/markup-compatibility/2006">
              <mc:Choice xmlns:v="urn:schemas-microsoft-com:vml" Requires="v">
                <p:oleObj spid="_x0000_s3087" name="" r:id="rId4" imgW="1257300" imgH="228600" progId="Equation.DSMT4">
                  <p:embed/>
                </p:oleObj>
              </mc:Choice>
              <mc:Fallback>
                <p:oleObj name="" r:id="rId4" imgW="1257300" imgH="228600" progId="Equation.DSMT4">
                  <p:embed/>
                  <p:pic>
                    <p:nvPicPr>
                      <p:cNvPr id="0" name="图片 3086"/>
                      <p:cNvPicPr/>
                      <p:nvPr/>
                    </p:nvPicPr>
                    <p:blipFill>
                      <a:blip r:embed="rId5"/>
                      <a:stretch>
                        <a:fillRect/>
                      </a:stretch>
                    </p:blipFill>
                    <p:spPr>
                      <a:xfrm>
                        <a:off x="2784475" y="4807903"/>
                        <a:ext cx="2382838" cy="438150"/>
                      </a:xfrm>
                      <a:prstGeom prst="rect">
                        <a:avLst/>
                      </a:prstGeom>
                      <a:noFill/>
                      <a:ln w="38100">
                        <a:noFill/>
                        <a:miter/>
                      </a:ln>
                    </p:spPr>
                  </p:pic>
                </p:oleObj>
              </mc:Fallback>
            </mc:AlternateContent>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2155"/>
                                        </p:tgtEl>
                                        <p:attrNameLst>
                                          <p:attrName>style.visibility</p:attrName>
                                        </p:attrNameLst>
                                      </p:cBhvr>
                                      <p:to>
                                        <p:strVal val="visible"/>
                                      </p:to>
                                    </p:set>
                                    <p:animEffect transition="in" filter="blinds(horizontal)">
                                      <p:cBhvr>
                                        <p:cTn id="7" dur="500"/>
                                        <p:tgtEl>
                                          <p:spTgt spid="262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2158"/>
                                        </p:tgtEl>
                                        <p:attrNameLst>
                                          <p:attrName>style.visibility</p:attrName>
                                        </p:attrNameLst>
                                      </p:cBhvr>
                                      <p:to>
                                        <p:strVal val="visible"/>
                                      </p:to>
                                    </p:set>
                                    <p:anim calcmode="lin" valueType="num">
                                      <p:cBhvr additive="base">
                                        <p:cTn id="12" dur="500" fill="hold"/>
                                        <p:tgtEl>
                                          <p:spTgt spid="262158"/>
                                        </p:tgtEl>
                                        <p:attrNameLst>
                                          <p:attrName>ppt_x</p:attrName>
                                        </p:attrNameLst>
                                      </p:cBhvr>
                                      <p:tavLst>
                                        <p:tav tm="0">
                                          <p:val>
                                            <p:strVal val="#ppt_x"/>
                                          </p:val>
                                        </p:tav>
                                        <p:tav tm="100000">
                                          <p:val>
                                            <p:strVal val="#ppt_x"/>
                                          </p:val>
                                        </p:tav>
                                      </p:tavLst>
                                    </p:anim>
                                    <p:anim calcmode="lin" valueType="num">
                                      <p:cBhvr additive="base">
                                        <p:cTn id="13" dur="500" fill="hold"/>
                                        <p:tgtEl>
                                          <p:spTgt spid="26215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62159"/>
                                        </p:tgtEl>
                                        <p:attrNameLst>
                                          <p:attrName>style.visibility</p:attrName>
                                        </p:attrNameLst>
                                      </p:cBhvr>
                                      <p:to>
                                        <p:strVal val="visible"/>
                                      </p:to>
                                    </p:set>
                                    <p:animEffect transition="in" filter="blinds(horizontal)">
                                      <p:cBhvr>
                                        <p:cTn id="18" dur="500"/>
                                        <p:tgtEl>
                                          <p:spTgt spid="26215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62160"/>
                                        </p:tgtEl>
                                        <p:attrNameLst>
                                          <p:attrName>style.visibility</p:attrName>
                                        </p:attrNameLst>
                                      </p:cBhvr>
                                      <p:to>
                                        <p:strVal val="visible"/>
                                      </p:to>
                                    </p:set>
                                    <p:anim calcmode="lin" valueType="num">
                                      <p:cBhvr additive="base">
                                        <p:cTn id="23" dur="500" fill="hold"/>
                                        <p:tgtEl>
                                          <p:spTgt spid="262160"/>
                                        </p:tgtEl>
                                        <p:attrNameLst>
                                          <p:attrName>ppt_x</p:attrName>
                                        </p:attrNameLst>
                                      </p:cBhvr>
                                      <p:tavLst>
                                        <p:tav tm="0">
                                          <p:val>
                                            <p:strVal val="#ppt_x"/>
                                          </p:val>
                                        </p:tav>
                                        <p:tav tm="100000">
                                          <p:val>
                                            <p:strVal val="#ppt_x"/>
                                          </p:val>
                                        </p:tav>
                                      </p:tavLst>
                                    </p:anim>
                                    <p:anim calcmode="lin" valueType="num">
                                      <p:cBhvr additive="base">
                                        <p:cTn id="24" dur="500" fill="hold"/>
                                        <p:tgtEl>
                                          <p:spTgt spid="2621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5" grpId="0"/>
      <p:bldP spid="26215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27336" name="矩形 227335"/>
          <p:cNvSpPr/>
          <p:nvPr/>
        </p:nvSpPr>
        <p:spPr>
          <a:xfrm>
            <a:off x="636588" y="503396"/>
            <a:ext cx="2799715" cy="460375"/>
          </a:xfrm>
          <a:prstGeom prst="rect">
            <a:avLst/>
          </a:prstGeom>
          <a:noFill/>
          <a:ln w="9525">
            <a:noFill/>
          </a:ln>
        </p:spPr>
        <p:txBody>
          <a:bodyPr wrap="none" anchor="ctr">
            <a:spAutoFit/>
          </a:bodyPr>
          <a:p>
            <a:pPr eaLnBrk="1" hangingPunct="1"/>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．极化技术的应用 </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7337" name="文本框 227336"/>
          <p:cNvSpPr txBox="1"/>
          <p:nvPr/>
        </p:nvSpPr>
        <p:spPr>
          <a:xfrm>
            <a:off x="611188" y="1028065"/>
            <a:ext cx="8064500" cy="3784600"/>
          </a:xfrm>
          <a:prstGeom prst="rect">
            <a:avLst/>
          </a:prstGeom>
          <a:noFill/>
          <a:ln w="9525">
            <a:noFill/>
          </a:ln>
        </p:spPr>
        <p:txBody>
          <a:bodyPr>
            <a:spAutoFit/>
          </a:bodyPr>
          <a:p>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信号的接收必须考虑波的极化方式，例如中波广播信号的电场是与地面垂直的（磁场是水平的），一般称为垂直极化，因此收听者要得到最佳的收听效果，就应将天线调整到与电场平行的位置，即与大地垂直（若是磁性天线则应与磁场平行，即水平位置）。而电视信号的发射，其电场是与大地平行的，称为水平极化，电视接收天线应调整到与大地面平行的位置。飞机、火箭等飞行器在飞行的过程中其状态和位置在不断地改变，因此天线方位也在不断地改变，此时如用线极化信号通信，在某些情况下可能收不到信号，所以均采用圆极化天线。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7336"/>
                                        </p:tgtEl>
                                        <p:attrNameLst>
                                          <p:attrName>style.visibility</p:attrName>
                                        </p:attrNameLst>
                                      </p:cBhvr>
                                      <p:to>
                                        <p:strVal val="visible"/>
                                      </p:to>
                                    </p:set>
                                    <p:animEffect transition="in" filter="box(in)">
                                      <p:cBhvr>
                                        <p:cTn id="7" dur="500"/>
                                        <p:tgtEl>
                                          <p:spTgt spid="2273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7337"/>
                                        </p:tgtEl>
                                        <p:attrNameLst>
                                          <p:attrName>style.visibility</p:attrName>
                                        </p:attrNameLst>
                                      </p:cBhvr>
                                      <p:to>
                                        <p:strVal val="visible"/>
                                      </p:to>
                                    </p:set>
                                    <p:animEffect transition="in" filter="blinds(horizontal)">
                                      <p:cBhvr>
                                        <p:cTn id="12" dur="500"/>
                                        <p:tgtEl>
                                          <p:spTgt spid="227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6" grpId="0"/>
      <p:bldP spid="22733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30402" name="标题 230401"/>
          <p:cNvSpPr>
            <a:spLocks noGrp="1"/>
          </p:cNvSpPr>
          <p:nvPr/>
        </p:nvSpPr>
        <p:spPr>
          <a:xfrm>
            <a:off x="682625" y="608965"/>
            <a:ext cx="5038725" cy="587375"/>
          </a:xfrm>
          <a:prstGeom prst="rect">
            <a:avLst/>
          </a:prstGeom>
          <a:noFill/>
          <a:ln w="9525">
            <a:noFill/>
          </a:ln>
          <a:extLst>
            <a:ext uri="{909E8E84-426E-40DD-AFC4-6F175D3DCCD1}">
              <a14:hiddenFill xmlns:a14="http://schemas.microsoft.com/office/drawing/2010/main">
                <a:solidFill>
                  <a:srgbClr val="FF0000"/>
                </a:solidFill>
              </a14:hiddenFill>
            </a:ext>
          </a:extLst>
        </p:spPr>
        <p:txBody>
          <a:bodyPr anchor="ct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6.5  </a:t>
            </a:r>
            <a:r>
              <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损耗媒质中的均匀平面波</a:t>
            </a:r>
            <a:endPar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30413" name="组合 230412"/>
          <p:cNvGrpSpPr/>
          <p:nvPr/>
        </p:nvGrpSpPr>
        <p:grpSpPr>
          <a:xfrm>
            <a:off x="539750" y="2407286"/>
            <a:ext cx="8280400" cy="830263"/>
            <a:chOff x="340" y="1646"/>
            <a:chExt cx="5216" cy="523"/>
          </a:xfrm>
        </p:grpSpPr>
        <p:sp>
          <p:nvSpPr>
            <p:cNvPr id="230406" name="矩形 230405"/>
            <p:cNvSpPr/>
            <p:nvPr/>
          </p:nvSpPr>
          <p:spPr>
            <a:xfrm>
              <a:off x="340" y="1646"/>
              <a:ext cx="5216" cy="523"/>
            </a:xfrm>
            <a:prstGeom prst="rect">
              <a:avLst/>
            </a:prstGeom>
            <a:noFill/>
            <a:ln w="9525">
              <a:noFill/>
            </a:ln>
          </p:spPr>
          <p:txBody>
            <a:bodyPr anchor="ctr">
              <a:spAutoFit/>
            </a:bodyPr>
            <a:p>
              <a:pPr eaLnBrk="1" hangingPunct="1"/>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损耗媒质也称为导电媒质，电磁波在损耗媒质中传播时                          ，麦克斯韦方程可以写为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30403" name="对象 230402"/>
            <p:cNvGraphicFramePr/>
            <p:nvPr/>
          </p:nvGraphicFramePr>
          <p:xfrm>
            <a:off x="618" y="1913"/>
            <a:ext cx="1497" cy="256"/>
          </p:xfrm>
          <a:graphic>
            <a:graphicData uri="http://schemas.openxmlformats.org/presentationml/2006/ole">
              <mc:AlternateContent xmlns:mc="http://schemas.openxmlformats.org/markup-compatibility/2006">
                <mc:Choice xmlns:v="urn:schemas-microsoft-com:vml" Requires="v">
                  <p:oleObj spid="_x0000_s3090" name="" r:id="rId2" imgW="1167130" imgH="203200" progId="Equation.DSMT4">
                    <p:embed/>
                  </p:oleObj>
                </mc:Choice>
                <mc:Fallback>
                  <p:oleObj name="" r:id="rId2" imgW="1167130" imgH="203200" progId="Equation.DSMT4">
                    <p:embed/>
                    <p:pic>
                      <p:nvPicPr>
                        <p:cNvPr id="0" name="图片 3089"/>
                        <p:cNvPicPr/>
                        <p:nvPr/>
                      </p:nvPicPr>
                      <p:blipFill>
                        <a:blip r:embed="rId3"/>
                        <a:stretch>
                          <a:fillRect/>
                        </a:stretch>
                      </p:blipFill>
                      <p:spPr>
                        <a:xfrm>
                          <a:off x="618" y="1913"/>
                          <a:ext cx="1497" cy="256"/>
                        </a:xfrm>
                        <a:prstGeom prst="rect">
                          <a:avLst/>
                        </a:prstGeom>
                        <a:noFill/>
                        <a:ln w="38100">
                          <a:noFill/>
                          <a:miter/>
                        </a:ln>
                      </p:spPr>
                    </p:pic>
                  </p:oleObj>
                </mc:Fallback>
              </mc:AlternateContent>
            </a:graphicData>
          </a:graphic>
        </p:graphicFrame>
      </p:grpSp>
      <p:graphicFrame>
        <p:nvGraphicFramePr>
          <p:cNvPr id="230404" name="对象 230403"/>
          <p:cNvGraphicFramePr/>
          <p:nvPr/>
        </p:nvGraphicFramePr>
        <p:xfrm>
          <a:off x="2916238" y="3249930"/>
          <a:ext cx="3394075" cy="2454275"/>
        </p:xfrm>
        <a:graphic>
          <a:graphicData uri="http://schemas.openxmlformats.org/presentationml/2006/ole">
            <mc:AlternateContent xmlns:mc="http://schemas.openxmlformats.org/markup-compatibility/2006">
              <mc:Choice xmlns:v="urn:schemas-microsoft-com:vml" Requires="v">
                <p:oleObj spid="_x0000_s3091" name="" r:id="rId4" imgW="1689100" imgH="1219200" progId="Equation.DSMT4">
                  <p:embed/>
                </p:oleObj>
              </mc:Choice>
              <mc:Fallback>
                <p:oleObj name="" r:id="rId4" imgW="1689100" imgH="1219200" progId="Equation.DSMT4">
                  <p:embed/>
                  <p:pic>
                    <p:nvPicPr>
                      <p:cNvPr id="0" name="图片 3090"/>
                      <p:cNvPicPr/>
                      <p:nvPr/>
                    </p:nvPicPr>
                    <p:blipFill>
                      <a:blip r:embed="rId5"/>
                      <a:stretch>
                        <a:fillRect/>
                      </a:stretch>
                    </p:blipFill>
                    <p:spPr>
                      <a:xfrm>
                        <a:off x="2916238" y="3249930"/>
                        <a:ext cx="3394075" cy="2454275"/>
                      </a:xfrm>
                      <a:prstGeom prst="rect">
                        <a:avLst/>
                      </a:prstGeom>
                      <a:noFill/>
                      <a:ln w="38100">
                        <a:noFill/>
                        <a:miter/>
                      </a:ln>
                    </p:spPr>
                  </p:pic>
                </p:oleObj>
              </mc:Fallback>
            </mc:AlternateContent>
          </a:graphicData>
        </a:graphic>
      </p:graphicFrame>
      <p:sp>
        <p:nvSpPr>
          <p:cNvPr id="230405" name="矩形 230404"/>
          <p:cNvSpPr/>
          <p:nvPr/>
        </p:nvSpPr>
        <p:spPr>
          <a:xfrm>
            <a:off x="406400" y="1285716"/>
            <a:ext cx="5903913" cy="460375"/>
          </a:xfrm>
          <a:prstGeom prst="rect">
            <a:avLst/>
          </a:prstGeom>
          <a:noFill/>
          <a:ln w="9525">
            <a:noFill/>
          </a:ln>
        </p:spPr>
        <p:txBody>
          <a:bodyPr anchor="ctr">
            <a:spAutoFit/>
          </a:bodyPr>
          <a:p>
            <a:pPr indent="276225" eaLnBrk="1" hangingPunct="1"/>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．损耗媒质中电磁场的基本方程</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0407" name="文本框 230406"/>
          <p:cNvSpPr txBox="1"/>
          <p:nvPr/>
        </p:nvSpPr>
        <p:spPr>
          <a:xfrm>
            <a:off x="682625" y="1856740"/>
            <a:ext cx="3529013" cy="460375"/>
          </a:xfrm>
          <a:prstGeom prst="rect">
            <a:avLst/>
          </a:prstGeom>
          <a:noFill/>
          <a:ln w="9525">
            <a:noFill/>
          </a:ln>
        </p:spPr>
        <p:txBody>
          <a:bodyPr>
            <a:spAutoFit/>
          </a:bodyPr>
          <a:p>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⑴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麦克斯韦方程</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0405"/>
                                        </p:tgtEl>
                                        <p:attrNameLst>
                                          <p:attrName>style.visibility</p:attrName>
                                        </p:attrNameLst>
                                      </p:cBhvr>
                                      <p:to>
                                        <p:strVal val="visible"/>
                                      </p:to>
                                    </p:set>
                                    <p:animEffect transition="in" filter="blinds(horizontal)">
                                      <p:cBhvr>
                                        <p:cTn id="7" dur="500"/>
                                        <p:tgtEl>
                                          <p:spTgt spid="23040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0407"/>
                                        </p:tgtEl>
                                        <p:attrNameLst>
                                          <p:attrName>style.visibility</p:attrName>
                                        </p:attrNameLst>
                                      </p:cBhvr>
                                      <p:to>
                                        <p:strVal val="visible"/>
                                      </p:to>
                                    </p:set>
                                    <p:animEffect transition="in" filter="box(in)">
                                      <p:cBhvr>
                                        <p:cTn id="12" dur="500"/>
                                        <p:tgtEl>
                                          <p:spTgt spid="2304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0413"/>
                                        </p:tgtEl>
                                        <p:attrNameLst>
                                          <p:attrName>style.visibility</p:attrName>
                                        </p:attrNameLst>
                                      </p:cBhvr>
                                      <p:to>
                                        <p:strVal val="visible"/>
                                      </p:to>
                                    </p:set>
                                    <p:animEffect transition="in" filter="blinds(horizontal)">
                                      <p:cBhvr>
                                        <p:cTn id="17" dur="500"/>
                                        <p:tgtEl>
                                          <p:spTgt spid="23041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0404"/>
                                        </p:tgtEl>
                                        <p:attrNameLst>
                                          <p:attrName>style.visibility</p:attrName>
                                        </p:attrNameLst>
                                      </p:cBhvr>
                                      <p:to>
                                        <p:strVal val="visible"/>
                                      </p:to>
                                    </p:set>
                                    <p:anim calcmode="lin" valueType="num">
                                      <p:cBhvr additive="base">
                                        <p:cTn id="22" dur="500" fill="hold"/>
                                        <p:tgtEl>
                                          <p:spTgt spid="230404"/>
                                        </p:tgtEl>
                                        <p:attrNameLst>
                                          <p:attrName>ppt_x</p:attrName>
                                        </p:attrNameLst>
                                      </p:cBhvr>
                                      <p:tavLst>
                                        <p:tav tm="0">
                                          <p:val>
                                            <p:strVal val="#ppt_x"/>
                                          </p:val>
                                        </p:tav>
                                        <p:tav tm="100000">
                                          <p:val>
                                            <p:strVal val="#ppt_x"/>
                                          </p:val>
                                        </p:tav>
                                      </p:tavLst>
                                    </p:anim>
                                    <p:anim calcmode="lin" valueType="num">
                                      <p:cBhvr additive="base">
                                        <p:cTn id="23" dur="500" fill="hold"/>
                                        <p:tgtEl>
                                          <p:spTgt spid="2304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5" grpId="0"/>
      <p:bldP spid="23040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31430" name="矩形 231429"/>
          <p:cNvSpPr/>
          <p:nvPr/>
        </p:nvSpPr>
        <p:spPr>
          <a:xfrm>
            <a:off x="599758" y="1016635"/>
            <a:ext cx="7704137" cy="829945"/>
          </a:xfrm>
          <a:prstGeom prst="rect">
            <a:avLst/>
          </a:prstGeom>
          <a:noFill/>
          <a:ln w="9525">
            <a:noFill/>
          </a:ln>
        </p:spPr>
        <p:txBody>
          <a:bodyPr anchor="ctr">
            <a:spAutoFit/>
          </a:bodyPr>
          <a:p>
            <a:pPr indent="533400" eaLnBrk="1" hangingPunct="1"/>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对电场旋度表达式的两端取旋度，并利用全电流定律可得</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31426" name="对象 231425"/>
          <p:cNvGraphicFramePr/>
          <p:nvPr/>
        </p:nvGraphicFramePr>
        <p:xfrm>
          <a:off x="1619250" y="1784668"/>
          <a:ext cx="5976938" cy="850900"/>
        </p:xfrm>
        <a:graphic>
          <a:graphicData uri="http://schemas.openxmlformats.org/presentationml/2006/ole">
            <mc:AlternateContent xmlns:mc="http://schemas.openxmlformats.org/markup-compatibility/2006">
              <mc:Choice xmlns:v="urn:schemas-microsoft-com:vml" Requires="v">
                <p:oleObj spid="_x0000_s3092" name="" r:id="rId2" imgW="3035300" imgH="419100" progId="Equation.DSMT4">
                  <p:embed/>
                </p:oleObj>
              </mc:Choice>
              <mc:Fallback>
                <p:oleObj name="" r:id="rId2" imgW="3035300" imgH="419100" progId="Equation.DSMT4">
                  <p:embed/>
                  <p:pic>
                    <p:nvPicPr>
                      <p:cNvPr id="0" name="图片 3091"/>
                      <p:cNvPicPr/>
                      <p:nvPr/>
                    </p:nvPicPr>
                    <p:blipFill>
                      <a:blip r:embed="rId3"/>
                      <a:stretch>
                        <a:fillRect/>
                      </a:stretch>
                    </p:blipFill>
                    <p:spPr>
                      <a:xfrm>
                        <a:off x="1619250" y="1784668"/>
                        <a:ext cx="5976938" cy="850900"/>
                      </a:xfrm>
                      <a:prstGeom prst="rect">
                        <a:avLst/>
                      </a:prstGeom>
                      <a:noFill/>
                      <a:ln w="38100">
                        <a:noFill/>
                        <a:miter/>
                      </a:ln>
                    </p:spPr>
                  </p:pic>
                </p:oleObj>
              </mc:Fallback>
            </mc:AlternateContent>
          </a:graphicData>
        </a:graphic>
      </p:graphicFrame>
      <p:grpSp>
        <p:nvGrpSpPr>
          <p:cNvPr id="231437" name="组合 231436"/>
          <p:cNvGrpSpPr/>
          <p:nvPr/>
        </p:nvGrpSpPr>
        <p:grpSpPr>
          <a:xfrm>
            <a:off x="611823" y="2732723"/>
            <a:ext cx="8064500" cy="830263"/>
            <a:chOff x="431" y="1388"/>
            <a:chExt cx="5080" cy="523"/>
          </a:xfrm>
        </p:grpSpPr>
        <p:sp>
          <p:nvSpPr>
            <p:cNvPr id="231431" name="矩形 231430"/>
            <p:cNvSpPr/>
            <p:nvPr/>
          </p:nvSpPr>
          <p:spPr>
            <a:xfrm>
              <a:off x="431" y="1388"/>
              <a:ext cx="5080" cy="523"/>
            </a:xfrm>
            <a:prstGeom prst="rect">
              <a:avLst/>
            </a:prstGeom>
            <a:noFill/>
            <a:ln w="9525">
              <a:noFill/>
            </a:ln>
          </p:spPr>
          <p:txBody>
            <a:bodyPr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利用矢量恒等式                                             和电场散度表达式，上式可以写为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31427" name="对象 231426"/>
            <p:cNvGraphicFramePr/>
            <p:nvPr/>
          </p:nvGraphicFramePr>
          <p:xfrm>
            <a:off x="1896" y="1389"/>
            <a:ext cx="2404" cy="335"/>
          </p:xfrm>
          <a:graphic>
            <a:graphicData uri="http://schemas.openxmlformats.org/presentationml/2006/ole">
              <mc:AlternateContent xmlns:mc="http://schemas.openxmlformats.org/markup-compatibility/2006">
                <mc:Choice xmlns:v="urn:schemas-microsoft-com:vml" Requires="v">
                  <p:oleObj spid="_x0000_s3094" name="" r:id="rId4" imgW="1852295" imgH="254000" progId="Equation.DSMT4">
                    <p:embed/>
                  </p:oleObj>
                </mc:Choice>
                <mc:Fallback>
                  <p:oleObj name="" r:id="rId4" imgW="1852295" imgH="254000" progId="Equation.DSMT4">
                    <p:embed/>
                    <p:pic>
                      <p:nvPicPr>
                        <p:cNvPr id="0" name="图片 3093"/>
                        <p:cNvPicPr/>
                        <p:nvPr/>
                      </p:nvPicPr>
                      <p:blipFill>
                        <a:blip r:embed="rId5"/>
                        <a:stretch>
                          <a:fillRect/>
                        </a:stretch>
                      </p:blipFill>
                      <p:spPr>
                        <a:xfrm>
                          <a:off x="1896" y="1389"/>
                          <a:ext cx="2404" cy="335"/>
                        </a:xfrm>
                        <a:prstGeom prst="rect">
                          <a:avLst/>
                        </a:prstGeom>
                        <a:noFill/>
                        <a:ln w="38100">
                          <a:noFill/>
                          <a:miter/>
                        </a:ln>
                      </p:spPr>
                    </p:pic>
                  </p:oleObj>
                </mc:Fallback>
              </mc:AlternateContent>
            </a:graphicData>
          </a:graphic>
        </p:graphicFrame>
      </p:grpSp>
      <p:graphicFrame>
        <p:nvGraphicFramePr>
          <p:cNvPr id="231428" name="对象 231427"/>
          <p:cNvGraphicFramePr/>
          <p:nvPr/>
        </p:nvGraphicFramePr>
        <p:xfrm>
          <a:off x="2588895" y="3527743"/>
          <a:ext cx="3722688" cy="877887"/>
        </p:xfrm>
        <a:graphic>
          <a:graphicData uri="http://schemas.openxmlformats.org/presentationml/2006/ole">
            <mc:AlternateContent xmlns:mc="http://schemas.openxmlformats.org/markup-compatibility/2006">
              <mc:Choice xmlns:v="urn:schemas-microsoft-com:vml" Requires="v">
                <p:oleObj spid="_x0000_s3093" name="" r:id="rId6" imgW="1778000" imgH="419100" progId="Equation.DSMT4">
                  <p:embed/>
                </p:oleObj>
              </mc:Choice>
              <mc:Fallback>
                <p:oleObj name="" r:id="rId6" imgW="1778000" imgH="419100" progId="Equation.DSMT4">
                  <p:embed/>
                  <p:pic>
                    <p:nvPicPr>
                      <p:cNvPr id="0" name="图片 3092"/>
                      <p:cNvPicPr/>
                      <p:nvPr/>
                    </p:nvPicPr>
                    <p:blipFill>
                      <a:blip r:embed="rId7"/>
                      <a:stretch>
                        <a:fillRect/>
                      </a:stretch>
                    </p:blipFill>
                    <p:spPr>
                      <a:xfrm>
                        <a:off x="2588895" y="3527743"/>
                        <a:ext cx="3722688" cy="877887"/>
                      </a:xfrm>
                      <a:prstGeom prst="rect">
                        <a:avLst/>
                      </a:prstGeom>
                      <a:noFill/>
                      <a:ln w="38100">
                        <a:noFill/>
                        <a:miter/>
                      </a:ln>
                    </p:spPr>
                  </p:pic>
                </p:oleObj>
              </mc:Fallback>
            </mc:AlternateContent>
          </a:graphicData>
        </a:graphic>
      </p:graphicFrame>
      <p:graphicFrame>
        <p:nvGraphicFramePr>
          <p:cNvPr id="231429" name="对象 231428"/>
          <p:cNvGraphicFramePr/>
          <p:nvPr/>
        </p:nvGraphicFramePr>
        <p:xfrm>
          <a:off x="2431733" y="4890135"/>
          <a:ext cx="4714875" cy="882650"/>
        </p:xfrm>
        <a:graphic>
          <a:graphicData uri="http://schemas.openxmlformats.org/presentationml/2006/ole">
            <mc:AlternateContent xmlns:mc="http://schemas.openxmlformats.org/markup-compatibility/2006">
              <mc:Choice xmlns:v="urn:schemas-microsoft-com:vml" Requires="v">
                <p:oleObj spid="_x0000_s3098" name="" r:id="rId8" imgW="2235200" imgH="419100" progId="Equation.DSMT4">
                  <p:embed/>
                </p:oleObj>
              </mc:Choice>
              <mc:Fallback>
                <p:oleObj name="" r:id="rId8" imgW="2235200" imgH="419100" progId="Equation.DSMT4">
                  <p:embed/>
                  <p:pic>
                    <p:nvPicPr>
                      <p:cNvPr id="0" name="图片 3097"/>
                      <p:cNvPicPr/>
                      <p:nvPr/>
                    </p:nvPicPr>
                    <p:blipFill>
                      <a:blip r:embed="rId9"/>
                      <a:stretch>
                        <a:fillRect/>
                      </a:stretch>
                    </p:blipFill>
                    <p:spPr>
                      <a:xfrm>
                        <a:off x="2431733" y="4890135"/>
                        <a:ext cx="4714875" cy="882650"/>
                      </a:xfrm>
                      <a:prstGeom prst="rect">
                        <a:avLst/>
                      </a:prstGeom>
                      <a:noFill/>
                      <a:ln w="38100">
                        <a:noFill/>
                        <a:miter/>
                      </a:ln>
                    </p:spPr>
                  </p:pic>
                </p:oleObj>
              </mc:Fallback>
            </mc:AlternateContent>
          </a:graphicData>
        </a:graphic>
      </p:graphicFrame>
      <p:sp>
        <p:nvSpPr>
          <p:cNvPr id="231433" name="矩形 231432"/>
          <p:cNvSpPr/>
          <p:nvPr/>
        </p:nvSpPr>
        <p:spPr>
          <a:xfrm>
            <a:off x="648018" y="4452462"/>
            <a:ext cx="201168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同理可以导出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31436" name="矩形 231435"/>
          <p:cNvSpPr/>
          <p:nvPr/>
        </p:nvSpPr>
        <p:spPr>
          <a:xfrm>
            <a:off x="179388" y="423704"/>
            <a:ext cx="3060700" cy="534035"/>
          </a:xfrm>
          <a:prstGeom prst="rect">
            <a:avLst/>
          </a:prstGeom>
          <a:noFill/>
          <a:ln w="9525">
            <a:noFill/>
          </a:ln>
        </p:spPr>
        <p:txBody>
          <a:bodyPr anchor="ctr">
            <a:spAutoFit/>
          </a:bodyPr>
          <a:p>
            <a:pPr indent="533400" eaLnBrk="1" hangingPunct="1">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⑵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波动方程</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1430"/>
                                        </p:tgtEl>
                                        <p:attrNameLst>
                                          <p:attrName>style.visibility</p:attrName>
                                        </p:attrNameLst>
                                      </p:cBhvr>
                                      <p:to>
                                        <p:strVal val="visible"/>
                                      </p:to>
                                    </p:set>
                                    <p:animEffect transition="in" filter="blinds(horizontal)">
                                      <p:cBhvr>
                                        <p:cTn id="7" dur="500"/>
                                        <p:tgtEl>
                                          <p:spTgt spid="2314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1426"/>
                                        </p:tgtEl>
                                        <p:attrNameLst>
                                          <p:attrName>style.visibility</p:attrName>
                                        </p:attrNameLst>
                                      </p:cBhvr>
                                      <p:to>
                                        <p:strVal val="visible"/>
                                      </p:to>
                                    </p:set>
                                    <p:anim calcmode="lin" valueType="num">
                                      <p:cBhvr additive="base">
                                        <p:cTn id="12" dur="500" fill="hold"/>
                                        <p:tgtEl>
                                          <p:spTgt spid="231426"/>
                                        </p:tgtEl>
                                        <p:attrNameLst>
                                          <p:attrName>ppt_x</p:attrName>
                                        </p:attrNameLst>
                                      </p:cBhvr>
                                      <p:tavLst>
                                        <p:tav tm="0">
                                          <p:val>
                                            <p:strVal val="#ppt_x"/>
                                          </p:val>
                                        </p:tav>
                                        <p:tav tm="100000">
                                          <p:val>
                                            <p:strVal val="#ppt_x"/>
                                          </p:val>
                                        </p:tav>
                                      </p:tavLst>
                                    </p:anim>
                                    <p:anim calcmode="lin" valueType="num">
                                      <p:cBhvr additive="base">
                                        <p:cTn id="13" dur="500" fill="hold"/>
                                        <p:tgtEl>
                                          <p:spTgt spid="2314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314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1428"/>
                                        </p:tgtEl>
                                        <p:attrNameLst>
                                          <p:attrName>style.visibility</p:attrName>
                                        </p:attrNameLst>
                                      </p:cBhvr>
                                      <p:to>
                                        <p:strVal val="visible"/>
                                      </p:to>
                                    </p:set>
                                    <p:anim calcmode="lin" valueType="num">
                                      <p:cBhvr additive="base">
                                        <p:cTn id="22" dur="500" fill="hold"/>
                                        <p:tgtEl>
                                          <p:spTgt spid="231428"/>
                                        </p:tgtEl>
                                        <p:attrNameLst>
                                          <p:attrName>ppt_x</p:attrName>
                                        </p:attrNameLst>
                                      </p:cBhvr>
                                      <p:tavLst>
                                        <p:tav tm="0">
                                          <p:val>
                                            <p:strVal val="#ppt_x"/>
                                          </p:val>
                                        </p:tav>
                                        <p:tav tm="100000">
                                          <p:val>
                                            <p:strVal val="#ppt_x"/>
                                          </p:val>
                                        </p:tav>
                                      </p:tavLst>
                                    </p:anim>
                                    <p:anim calcmode="lin" valueType="num">
                                      <p:cBhvr additive="base">
                                        <p:cTn id="23" dur="500" fill="hold"/>
                                        <p:tgtEl>
                                          <p:spTgt spid="23142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231433"/>
                                        </p:tgtEl>
                                        <p:attrNameLst>
                                          <p:attrName>style.visibility</p:attrName>
                                        </p:attrNameLst>
                                      </p:cBhvr>
                                      <p:to>
                                        <p:strVal val="visible"/>
                                      </p:to>
                                    </p:set>
                                    <p:animEffect transition="in" filter="box(in)">
                                      <p:cBhvr>
                                        <p:cTn id="28" dur="500"/>
                                        <p:tgtEl>
                                          <p:spTgt spid="23143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31429"/>
                                        </p:tgtEl>
                                        <p:attrNameLst>
                                          <p:attrName>style.visibility</p:attrName>
                                        </p:attrNameLst>
                                      </p:cBhvr>
                                      <p:to>
                                        <p:strVal val="visible"/>
                                      </p:to>
                                    </p:set>
                                    <p:anim calcmode="lin" valueType="num">
                                      <p:cBhvr additive="base">
                                        <p:cTn id="33" dur="500" fill="hold"/>
                                        <p:tgtEl>
                                          <p:spTgt spid="231429"/>
                                        </p:tgtEl>
                                        <p:attrNameLst>
                                          <p:attrName>ppt_x</p:attrName>
                                        </p:attrNameLst>
                                      </p:cBhvr>
                                      <p:tavLst>
                                        <p:tav tm="0">
                                          <p:val>
                                            <p:strVal val="#ppt_x"/>
                                          </p:val>
                                        </p:tav>
                                        <p:tav tm="100000">
                                          <p:val>
                                            <p:strVal val="#ppt_x"/>
                                          </p:val>
                                        </p:tav>
                                      </p:tavLst>
                                    </p:anim>
                                    <p:anim calcmode="lin" valueType="num">
                                      <p:cBhvr additive="base">
                                        <p:cTn id="34" dur="500" fill="hold"/>
                                        <p:tgtEl>
                                          <p:spTgt spid="2314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33" grpId="0"/>
      <p:bldP spid="23143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17762" name="标题 117761"/>
          <p:cNvSpPr>
            <a:spLocks noGrp="1"/>
          </p:cNvSpPr>
          <p:nvPr/>
        </p:nvSpPr>
        <p:spPr>
          <a:xfrm>
            <a:off x="684530" y="4504055"/>
            <a:ext cx="6969125" cy="11430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defTabSz="914400">
              <a:lnSpc>
                <a:spcPct val="120000"/>
              </a:lnSpc>
              <a:buClrTx/>
              <a:buSzTx/>
              <a:buFontTx/>
            </a:pP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可以看出复数场量对时间的一阶导数等于乘</a:t>
            </a:r>
            <a:r>
              <a:rPr lang="en-US" altLang="zh-CN" sz="2400" kern="1200" baseline="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jω</a:t>
            </a: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，对时间的二阶导数等于乘上</a:t>
            </a:r>
            <a:r>
              <a:rPr lang="en-US" altLang="zh-CN" sz="2400" kern="1200" baseline="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-ω</a:t>
            </a:r>
            <a:r>
              <a:rPr lang="en-US" altLang="zh-CN" sz="2400" kern="1200" baseline="30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，对时间的积分等于乘上</a:t>
            </a:r>
            <a:r>
              <a:rPr lang="en-US" altLang="zh-CN" sz="2400" kern="1200" baseline="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400" i="1" kern="1200" baseline="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jω</a:t>
            </a: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，这样就大大简化了运算过程。</a:t>
            </a:r>
            <a:b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7763" name="对象 117762"/>
          <p:cNvGraphicFramePr/>
          <p:nvPr/>
        </p:nvGraphicFramePr>
        <p:xfrm>
          <a:off x="2154238" y="1586230"/>
          <a:ext cx="5499100" cy="2667000"/>
        </p:xfrm>
        <a:graphic>
          <a:graphicData uri="http://schemas.openxmlformats.org/presentationml/2006/ole">
            <mc:AlternateContent xmlns:mc="http://schemas.openxmlformats.org/markup-compatibility/2006">
              <mc:Choice xmlns:v="urn:schemas-microsoft-com:vml" Requires="v">
                <p:oleObj spid="_x0000_s3106" name="" r:id="rId2" imgW="2614930" imgH="1269365" progId="Equation.DSMT4">
                  <p:embed/>
                </p:oleObj>
              </mc:Choice>
              <mc:Fallback>
                <p:oleObj name="" r:id="rId2" imgW="2614930" imgH="1269365" progId="Equation.DSMT4">
                  <p:embed/>
                  <p:pic>
                    <p:nvPicPr>
                      <p:cNvPr id="0" name="图片 3105"/>
                      <p:cNvPicPr/>
                      <p:nvPr/>
                    </p:nvPicPr>
                    <p:blipFill>
                      <a:blip r:embed="rId3"/>
                      <a:stretch>
                        <a:fillRect/>
                      </a:stretch>
                    </p:blipFill>
                    <p:spPr>
                      <a:xfrm>
                        <a:off x="2154238" y="1586230"/>
                        <a:ext cx="5499100" cy="2667000"/>
                      </a:xfrm>
                      <a:prstGeom prst="rect">
                        <a:avLst/>
                      </a:prstGeom>
                      <a:noFill/>
                      <a:ln w="38100">
                        <a:noFill/>
                        <a:miter/>
                      </a:ln>
                    </p:spPr>
                  </p:pic>
                </p:oleObj>
              </mc:Fallback>
            </mc:AlternateContent>
          </a:graphicData>
        </a:graphic>
      </p:graphicFrame>
      <p:sp>
        <p:nvSpPr>
          <p:cNvPr id="117771" name="文本框 117770"/>
          <p:cNvSpPr txBox="1"/>
          <p:nvPr/>
        </p:nvSpPr>
        <p:spPr>
          <a:xfrm>
            <a:off x="682625" y="500063"/>
            <a:ext cx="6553200" cy="460375"/>
          </a:xfrm>
          <a:prstGeom prst="rect">
            <a:avLst/>
          </a:prstGeom>
          <a:noFill/>
          <a:ln w="9525">
            <a:noFill/>
          </a:ln>
        </p:spPr>
        <p:txBody>
          <a:bodyPr>
            <a:spAutoFit/>
          </a:bodyPr>
          <a:p>
            <a:pPr>
              <a:spcBef>
                <a:spcPct val="50000"/>
              </a:spcBef>
            </a:pPr>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、复数场量对时间的微分、积分运算</a:t>
            </a:r>
            <a:endParaRPr lang="zh-CN" altLang="en-US" sz="240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7773" name="对象 117772"/>
          <p:cNvGraphicFramePr/>
          <p:nvPr/>
        </p:nvGraphicFramePr>
        <p:xfrm>
          <a:off x="2144713" y="965200"/>
          <a:ext cx="3487737" cy="563563"/>
        </p:xfrm>
        <a:graphic>
          <a:graphicData uri="http://schemas.openxmlformats.org/presentationml/2006/ole">
            <mc:AlternateContent xmlns:mc="http://schemas.openxmlformats.org/markup-compatibility/2006">
              <mc:Choice xmlns:v="urn:schemas-microsoft-com:vml" Requires="v">
                <p:oleObj spid="_x0000_s3104" name="" r:id="rId4" imgW="1497965" imgH="241300" progId="Equation.DSMT4">
                  <p:embed/>
                </p:oleObj>
              </mc:Choice>
              <mc:Fallback>
                <p:oleObj name="" r:id="rId4" imgW="1497965" imgH="241300" progId="Equation.DSMT4">
                  <p:embed/>
                  <p:pic>
                    <p:nvPicPr>
                      <p:cNvPr id="0" name="图片 3103"/>
                      <p:cNvPicPr/>
                      <p:nvPr/>
                    </p:nvPicPr>
                    <p:blipFill>
                      <a:blip r:embed="rId5"/>
                      <a:stretch>
                        <a:fillRect/>
                      </a:stretch>
                    </p:blipFill>
                    <p:spPr>
                      <a:xfrm>
                        <a:off x="2144713" y="965200"/>
                        <a:ext cx="3487737" cy="563563"/>
                      </a:xfrm>
                      <a:prstGeom prst="rect">
                        <a:avLst/>
                      </a:prstGeom>
                      <a:noFill/>
                      <a:ln w="38100">
                        <a:noFill/>
                        <a:miter/>
                      </a:ln>
                    </p:spPr>
                  </p:pic>
                </p:oleObj>
              </mc:Fallback>
            </mc:AlternateContent>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7773"/>
                                        </p:tgtEl>
                                        <p:attrNameLst>
                                          <p:attrName>style.visibility</p:attrName>
                                        </p:attrNameLst>
                                      </p:cBhvr>
                                      <p:to>
                                        <p:strVal val="visible"/>
                                      </p:to>
                                    </p:set>
                                    <p:animEffect transition="in" filter="blinds(horizontal)">
                                      <p:cBhvr>
                                        <p:cTn id="7" dur="500"/>
                                        <p:tgtEl>
                                          <p:spTgt spid="1177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7763"/>
                                        </p:tgtEl>
                                        <p:attrNameLst>
                                          <p:attrName>style.visibility</p:attrName>
                                        </p:attrNameLst>
                                      </p:cBhvr>
                                      <p:to>
                                        <p:strVal val="visible"/>
                                      </p:to>
                                    </p:set>
                                    <p:anim calcmode="lin" valueType="num">
                                      <p:cBhvr additive="base">
                                        <p:cTn id="12" dur="500" fill="hold"/>
                                        <p:tgtEl>
                                          <p:spTgt spid="117763"/>
                                        </p:tgtEl>
                                        <p:attrNameLst>
                                          <p:attrName>ppt_x</p:attrName>
                                        </p:attrNameLst>
                                      </p:cBhvr>
                                      <p:tavLst>
                                        <p:tav tm="0">
                                          <p:val>
                                            <p:strVal val="#ppt_x"/>
                                          </p:val>
                                        </p:tav>
                                        <p:tav tm="100000">
                                          <p:val>
                                            <p:strVal val="#ppt_x"/>
                                          </p:val>
                                        </p:tav>
                                      </p:tavLst>
                                    </p:anim>
                                    <p:anim calcmode="lin" valueType="num">
                                      <p:cBhvr additive="base">
                                        <p:cTn id="13" dur="500" fill="hold"/>
                                        <p:tgtEl>
                                          <p:spTgt spid="11776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17762"/>
                                        </p:tgtEl>
                                        <p:attrNameLst>
                                          <p:attrName>style.visibility</p:attrName>
                                        </p:attrNameLst>
                                      </p:cBhvr>
                                      <p:to>
                                        <p:strVal val="visible"/>
                                      </p:to>
                                    </p:set>
                                    <p:animEffect transition="in" filter="box(in)">
                                      <p:cBhvr>
                                        <p:cTn id="18" dur="500"/>
                                        <p:tgtEl>
                                          <p:spTgt spid="117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32450" name="对象 232449"/>
          <p:cNvGraphicFramePr/>
          <p:nvPr/>
        </p:nvGraphicFramePr>
        <p:xfrm>
          <a:off x="1538605" y="1278573"/>
          <a:ext cx="6138863" cy="847725"/>
        </p:xfrm>
        <a:graphic>
          <a:graphicData uri="http://schemas.openxmlformats.org/presentationml/2006/ole">
            <mc:AlternateContent xmlns:mc="http://schemas.openxmlformats.org/markup-compatibility/2006">
              <mc:Choice xmlns:v="urn:schemas-microsoft-com:vml" Requires="v">
                <p:oleObj spid="_x0000_s3102" name="" r:id="rId2" imgW="3173730" imgH="431800" progId="Equation.DSMT4">
                  <p:embed/>
                </p:oleObj>
              </mc:Choice>
              <mc:Fallback>
                <p:oleObj name="" r:id="rId2" imgW="3173730" imgH="431800" progId="Equation.DSMT4">
                  <p:embed/>
                  <p:pic>
                    <p:nvPicPr>
                      <p:cNvPr id="0" name="图片 3101"/>
                      <p:cNvPicPr/>
                      <p:nvPr/>
                    </p:nvPicPr>
                    <p:blipFill>
                      <a:blip r:embed="rId3"/>
                      <a:stretch>
                        <a:fillRect/>
                      </a:stretch>
                    </p:blipFill>
                    <p:spPr>
                      <a:xfrm>
                        <a:off x="1538605" y="1278573"/>
                        <a:ext cx="6138863" cy="847725"/>
                      </a:xfrm>
                      <a:prstGeom prst="rect">
                        <a:avLst/>
                      </a:prstGeom>
                      <a:noFill/>
                      <a:ln w="38100">
                        <a:noFill/>
                        <a:miter/>
                      </a:ln>
                    </p:spPr>
                  </p:pic>
                </p:oleObj>
              </mc:Fallback>
            </mc:AlternateContent>
          </a:graphicData>
        </a:graphic>
      </p:graphicFrame>
      <p:grpSp>
        <p:nvGrpSpPr>
          <p:cNvPr id="232462" name="组合 232461"/>
          <p:cNvGrpSpPr/>
          <p:nvPr/>
        </p:nvGrpSpPr>
        <p:grpSpPr>
          <a:xfrm>
            <a:off x="1081723" y="1998345"/>
            <a:ext cx="7993062" cy="839788"/>
            <a:chOff x="385" y="1450"/>
            <a:chExt cx="5035" cy="529"/>
          </a:xfrm>
        </p:grpSpPr>
        <p:sp>
          <p:nvSpPr>
            <p:cNvPr id="232455" name="矩形 232454"/>
            <p:cNvSpPr/>
            <p:nvPr/>
          </p:nvSpPr>
          <p:spPr>
            <a:xfrm>
              <a:off x="385" y="1523"/>
              <a:ext cx="5035" cy="336"/>
            </a:xfrm>
            <a:prstGeom prst="rect">
              <a:avLst/>
            </a:prstGeom>
            <a:noFill/>
            <a:ln w="9525">
              <a:noFill/>
            </a:ln>
          </p:spPr>
          <p:txBody>
            <a:bodyPr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定义                         为导电媒质中的等效介电常数。</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32451" name="对象 232450"/>
            <p:cNvGraphicFramePr/>
            <p:nvPr/>
          </p:nvGraphicFramePr>
          <p:xfrm>
            <a:off x="839" y="1450"/>
            <a:ext cx="1316" cy="529"/>
          </p:xfrm>
          <a:graphic>
            <a:graphicData uri="http://schemas.openxmlformats.org/presentationml/2006/ole">
              <mc:AlternateContent xmlns:mc="http://schemas.openxmlformats.org/markup-compatibility/2006">
                <mc:Choice xmlns:v="urn:schemas-microsoft-com:vml" Requires="v">
                  <p:oleObj spid="_x0000_s3103" name="" r:id="rId4" imgW="1066165" imgH="431800" progId="Equation.DSMT4">
                    <p:embed/>
                  </p:oleObj>
                </mc:Choice>
                <mc:Fallback>
                  <p:oleObj name="" r:id="rId4" imgW="1066165" imgH="431800" progId="Equation.DSMT4">
                    <p:embed/>
                    <p:pic>
                      <p:nvPicPr>
                        <p:cNvPr id="0" name="图片 3102"/>
                        <p:cNvPicPr/>
                        <p:nvPr/>
                      </p:nvPicPr>
                      <p:blipFill>
                        <a:blip r:embed="rId5"/>
                        <a:stretch>
                          <a:fillRect/>
                        </a:stretch>
                      </p:blipFill>
                      <p:spPr>
                        <a:xfrm>
                          <a:off x="839" y="1450"/>
                          <a:ext cx="1316" cy="529"/>
                        </a:xfrm>
                        <a:prstGeom prst="rect">
                          <a:avLst/>
                        </a:prstGeom>
                        <a:noFill/>
                        <a:ln w="38100">
                          <a:noFill/>
                          <a:miter/>
                        </a:ln>
                      </p:spPr>
                    </p:pic>
                  </p:oleObj>
                </mc:Fallback>
              </mc:AlternateContent>
            </a:graphicData>
          </a:graphic>
        </p:graphicFrame>
      </p:grpSp>
      <p:graphicFrame>
        <p:nvGraphicFramePr>
          <p:cNvPr id="232452" name="对象 232451"/>
          <p:cNvGraphicFramePr/>
          <p:nvPr/>
        </p:nvGraphicFramePr>
        <p:xfrm>
          <a:off x="3244533" y="2802890"/>
          <a:ext cx="2727325" cy="1385888"/>
        </p:xfrm>
        <a:graphic>
          <a:graphicData uri="http://schemas.openxmlformats.org/presentationml/2006/ole">
            <mc:AlternateContent xmlns:mc="http://schemas.openxmlformats.org/markup-compatibility/2006">
              <mc:Choice xmlns:v="urn:schemas-microsoft-com:vml" Requires="v">
                <p:oleObj spid="_x0000_s3100" name="" r:id="rId6" imgW="1371600" imgH="698500" progId="Equation.DSMT4">
                  <p:embed/>
                </p:oleObj>
              </mc:Choice>
              <mc:Fallback>
                <p:oleObj name="" r:id="rId6" imgW="1371600" imgH="698500" progId="Equation.DSMT4">
                  <p:embed/>
                  <p:pic>
                    <p:nvPicPr>
                      <p:cNvPr id="0" name="图片 3099"/>
                      <p:cNvPicPr/>
                      <p:nvPr/>
                    </p:nvPicPr>
                    <p:blipFill>
                      <a:blip r:embed="rId7"/>
                      <a:stretch>
                        <a:fillRect/>
                      </a:stretch>
                    </p:blipFill>
                    <p:spPr>
                      <a:xfrm>
                        <a:off x="3244533" y="2802890"/>
                        <a:ext cx="2727325" cy="1385888"/>
                      </a:xfrm>
                      <a:prstGeom prst="rect">
                        <a:avLst/>
                      </a:prstGeom>
                      <a:noFill/>
                      <a:ln w="38100">
                        <a:noFill/>
                        <a:miter/>
                      </a:ln>
                    </p:spPr>
                  </p:pic>
                </p:oleObj>
              </mc:Fallback>
            </mc:AlternateContent>
          </a:graphicData>
        </a:graphic>
      </p:graphicFrame>
      <p:sp>
        <p:nvSpPr>
          <p:cNvPr id="232453" name="矩形 232452"/>
          <p:cNvSpPr/>
          <p:nvPr/>
        </p:nvSpPr>
        <p:spPr>
          <a:xfrm>
            <a:off x="612775" y="305911"/>
            <a:ext cx="7488238" cy="534035"/>
          </a:xfrm>
          <a:prstGeom prst="rect">
            <a:avLst/>
          </a:prstGeom>
          <a:noFill/>
          <a:ln w="9525">
            <a:noFill/>
          </a:ln>
        </p:spPr>
        <p:txBody>
          <a:bodyPr anchor="ctr">
            <a:spAutoFit/>
          </a:bodyPr>
          <a:p>
            <a:pPr eaLnBrk="1" hangingPunct="1">
              <a:lnSpc>
                <a:spcPct val="120000"/>
              </a:lnSpc>
            </a:pPr>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．基本方程的复数形式</a:t>
            </a:r>
            <a:r>
              <a:rPr lang="en-US" altLang="zh-CN" sz="240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复介电常数</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32457" name="对象 232456"/>
          <p:cNvGraphicFramePr/>
          <p:nvPr/>
        </p:nvGraphicFramePr>
        <p:xfrm>
          <a:off x="1138873" y="4927918"/>
          <a:ext cx="5976937" cy="1373187"/>
        </p:xfrm>
        <a:graphic>
          <a:graphicData uri="http://schemas.openxmlformats.org/presentationml/2006/ole">
            <mc:AlternateContent xmlns:mc="http://schemas.openxmlformats.org/markup-compatibility/2006">
              <mc:Choice xmlns:v="urn:schemas-microsoft-com:vml" Requires="v">
                <p:oleObj spid="_x0000_s3101" name="" r:id="rId8" imgW="3022600" imgH="685800" progId="Equation.DSMT4">
                  <p:embed/>
                </p:oleObj>
              </mc:Choice>
              <mc:Fallback>
                <p:oleObj name="" r:id="rId8" imgW="3022600" imgH="685800" progId="Equation.DSMT4">
                  <p:embed/>
                  <p:pic>
                    <p:nvPicPr>
                      <p:cNvPr id="0" name="图片 3100"/>
                      <p:cNvPicPr/>
                      <p:nvPr/>
                    </p:nvPicPr>
                    <p:blipFill>
                      <a:blip r:embed="rId9"/>
                      <a:stretch>
                        <a:fillRect/>
                      </a:stretch>
                    </p:blipFill>
                    <p:spPr>
                      <a:xfrm>
                        <a:off x="1138873" y="4927918"/>
                        <a:ext cx="5976937" cy="1373187"/>
                      </a:xfrm>
                      <a:prstGeom prst="rect">
                        <a:avLst/>
                      </a:prstGeom>
                      <a:noFill/>
                      <a:ln w="38100">
                        <a:noFill/>
                        <a:miter/>
                      </a:ln>
                    </p:spPr>
                  </p:pic>
                </p:oleObj>
              </mc:Fallback>
            </mc:AlternateContent>
          </a:graphicData>
        </a:graphic>
      </p:graphicFrame>
      <p:sp>
        <p:nvSpPr>
          <p:cNvPr id="232458" name="矩形 232457"/>
          <p:cNvSpPr/>
          <p:nvPr/>
        </p:nvSpPr>
        <p:spPr>
          <a:xfrm>
            <a:off x="1091248" y="823595"/>
            <a:ext cx="5059680" cy="534035"/>
          </a:xfrm>
          <a:prstGeom prst="rect">
            <a:avLst/>
          </a:prstGeom>
          <a:noFill/>
          <a:ln w="9525">
            <a:noFill/>
          </a:ln>
        </p:spPr>
        <p:txBody>
          <a:bodyPr wrap="none" anchor="t">
            <a:spAutoFit/>
          </a:bodyPr>
          <a:p>
            <a:pPr>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首先讨论麦克斯韦方程组的复数形式</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pSp>
        <p:nvGrpSpPr>
          <p:cNvPr id="232463" name="组合 232462"/>
          <p:cNvGrpSpPr/>
          <p:nvPr/>
        </p:nvGrpSpPr>
        <p:grpSpPr>
          <a:xfrm>
            <a:off x="1095058" y="4233228"/>
            <a:ext cx="6657975" cy="779462"/>
            <a:chOff x="385" y="2750"/>
            <a:chExt cx="4194" cy="491"/>
          </a:xfrm>
        </p:grpSpPr>
        <p:sp>
          <p:nvSpPr>
            <p:cNvPr id="232456" name="矩形 232455"/>
            <p:cNvSpPr/>
            <p:nvPr/>
          </p:nvSpPr>
          <p:spPr>
            <a:xfrm>
              <a:off x="385" y="2849"/>
              <a:ext cx="4194" cy="290"/>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波动方程                                      的复数形式为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32461" name="对象 232460"/>
            <p:cNvGraphicFramePr/>
            <p:nvPr/>
          </p:nvGraphicFramePr>
          <p:xfrm>
            <a:off x="1239" y="2750"/>
            <a:ext cx="2128" cy="491"/>
          </p:xfrm>
          <a:graphic>
            <a:graphicData uri="http://schemas.openxmlformats.org/presentationml/2006/ole">
              <mc:AlternateContent xmlns:mc="http://schemas.openxmlformats.org/markup-compatibility/2006">
                <mc:Choice xmlns:v="urn:schemas-microsoft-com:vml" Requires="v">
                  <p:oleObj spid="_x0000_s3104" name="" r:id="rId10" imgW="1816100" imgH="419100" progId="Equation.DSMT4">
                    <p:embed/>
                  </p:oleObj>
                </mc:Choice>
                <mc:Fallback>
                  <p:oleObj name="" r:id="rId10" imgW="1816100" imgH="419100" progId="Equation.DSMT4">
                    <p:embed/>
                    <p:pic>
                      <p:nvPicPr>
                        <p:cNvPr id="0" name="图片 3103"/>
                        <p:cNvPicPr/>
                        <p:nvPr/>
                      </p:nvPicPr>
                      <p:blipFill>
                        <a:blip r:embed="rId11"/>
                        <a:stretch>
                          <a:fillRect/>
                        </a:stretch>
                      </p:blipFill>
                      <p:spPr>
                        <a:xfrm>
                          <a:off x="1239" y="2750"/>
                          <a:ext cx="2128" cy="491"/>
                        </a:xfrm>
                        <a:prstGeom prst="rect">
                          <a:avLst/>
                        </a:prstGeom>
                        <a:noFill/>
                        <a:ln w="38100">
                          <a:noFill/>
                          <a:miter/>
                        </a:ln>
                      </p:spPr>
                    </p:pic>
                  </p:oleObj>
                </mc:Fallback>
              </mc:AlternateContent>
            </a:graphicData>
          </a:graphic>
        </p:graphicFrame>
      </p:gr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2458"/>
                                        </p:tgtEl>
                                        <p:attrNameLst>
                                          <p:attrName>style.visibility</p:attrName>
                                        </p:attrNameLst>
                                      </p:cBhvr>
                                      <p:to>
                                        <p:strVal val="visible"/>
                                      </p:to>
                                    </p:set>
                                    <p:animEffect transition="in" filter="blinds(horizontal)">
                                      <p:cBhvr>
                                        <p:cTn id="7" dur="500"/>
                                        <p:tgtEl>
                                          <p:spTgt spid="2324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2450"/>
                                        </p:tgtEl>
                                        <p:attrNameLst>
                                          <p:attrName>style.visibility</p:attrName>
                                        </p:attrNameLst>
                                      </p:cBhvr>
                                      <p:to>
                                        <p:strVal val="visible"/>
                                      </p:to>
                                    </p:set>
                                    <p:anim calcmode="lin" valueType="num">
                                      <p:cBhvr additive="base">
                                        <p:cTn id="12" dur="500" fill="hold"/>
                                        <p:tgtEl>
                                          <p:spTgt spid="232450"/>
                                        </p:tgtEl>
                                        <p:attrNameLst>
                                          <p:attrName>ppt_x</p:attrName>
                                        </p:attrNameLst>
                                      </p:cBhvr>
                                      <p:tavLst>
                                        <p:tav tm="0">
                                          <p:val>
                                            <p:strVal val="#ppt_x"/>
                                          </p:val>
                                        </p:tav>
                                        <p:tav tm="100000">
                                          <p:val>
                                            <p:strVal val="#ppt_x"/>
                                          </p:val>
                                        </p:tav>
                                      </p:tavLst>
                                    </p:anim>
                                    <p:anim calcmode="lin" valueType="num">
                                      <p:cBhvr additive="base">
                                        <p:cTn id="13" dur="500" fill="hold"/>
                                        <p:tgtEl>
                                          <p:spTgt spid="23245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32462"/>
                                        </p:tgtEl>
                                        <p:attrNameLst>
                                          <p:attrName>style.visibility</p:attrName>
                                        </p:attrNameLst>
                                      </p:cBhvr>
                                      <p:to>
                                        <p:strVal val="visible"/>
                                      </p:to>
                                    </p:set>
                                    <p:animEffect transition="in" filter="blinds(horizontal)">
                                      <p:cBhvr>
                                        <p:cTn id="18" dur="500"/>
                                        <p:tgtEl>
                                          <p:spTgt spid="23246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2452"/>
                                        </p:tgtEl>
                                        <p:attrNameLst>
                                          <p:attrName>style.visibility</p:attrName>
                                        </p:attrNameLst>
                                      </p:cBhvr>
                                      <p:to>
                                        <p:strVal val="visible"/>
                                      </p:to>
                                    </p:set>
                                    <p:anim calcmode="lin" valueType="num">
                                      <p:cBhvr additive="base">
                                        <p:cTn id="23" dur="500" fill="hold"/>
                                        <p:tgtEl>
                                          <p:spTgt spid="232452"/>
                                        </p:tgtEl>
                                        <p:attrNameLst>
                                          <p:attrName>ppt_x</p:attrName>
                                        </p:attrNameLst>
                                      </p:cBhvr>
                                      <p:tavLst>
                                        <p:tav tm="0">
                                          <p:val>
                                            <p:strVal val="#ppt_x"/>
                                          </p:val>
                                        </p:tav>
                                        <p:tav tm="100000">
                                          <p:val>
                                            <p:strVal val="#ppt_x"/>
                                          </p:val>
                                        </p:tav>
                                      </p:tavLst>
                                    </p:anim>
                                    <p:anim calcmode="lin" valueType="num">
                                      <p:cBhvr additive="base">
                                        <p:cTn id="24" dur="500" fill="hold"/>
                                        <p:tgtEl>
                                          <p:spTgt spid="23245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32463"/>
                                        </p:tgtEl>
                                        <p:attrNameLst>
                                          <p:attrName>style.visibility</p:attrName>
                                        </p:attrNameLst>
                                      </p:cBhvr>
                                      <p:to>
                                        <p:strVal val="visible"/>
                                      </p:to>
                                    </p:set>
                                    <p:animEffect transition="in" filter="blinds(horizontal)">
                                      <p:cBhvr>
                                        <p:cTn id="29" dur="500"/>
                                        <p:tgtEl>
                                          <p:spTgt spid="23246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32457"/>
                                        </p:tgtEl>
                                        <p:attrNameLst>
                                          <p:attrName>style.visibility</p:attrName>
                                        </p:attrNameLst>
                                      </p:cBhvr>
                                      <p:to>
                                        <p:strVal val="visible"/>
                                      </p:to>
                                    </p:set>
                                    <p:anim calcmode="lin" valueType="num">
                                      <p:cBhvr additive="base">
                                        <p:cTn id="34" dur="500" fill="hold"/>
                                        <p:tgtEl>
                                          <p:spTgt spid="232457"/>
                                        </p:tgtEl>
                                        <p:attrNameLst>
                                          <p:attrName>ppt_x</p:attrName>
                                        </p:attrNameLst>
                                      </p:cBhvr>
                                      <p:tavLst>
                                        <p:tav tm="0">
                                          <p:val>
                                            <p:strVal val="#ppt_x"/>
                                          </p:val>
                                        </p:tav>
                                        <p:tav tm="100000">
                                          <p:val>
                                            <p:strVal val="#ppt_x"/>
                                          </p:val>
                                        </p:tav>
                                      </p:tavLst>
                                    </p:anim>
                                    <p:anim calcmode="lin" valueType="num">
                                      <p:cBhvr additive="base">
                                        <p:cTn id="35" dur="500" fill="hold"/>
                                        <p:tgtEl>
                                          <p:spTgt spid="2324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pSp>
        <p:nvGrpSpPr>
          <p:cNvPr id="233484" name="组合 233483"/>
          <p:cNvGrpSpPr/>
          <p:nvPr/>
        </p:nvGrpSpPr>
        <p:grpSpPr>
          <a:xfrm>
            <a:off x="805180" y="647065"/>
            <a:ext cx="6696075" cy="560388"/>
            <a:chOff x="340" y="666"/>
            <a:chExt cx="4218" cy="353"/>
          </a:xfrm>
        </p:grpSpPr>
        <p:sp>
          <p:nvSpPr>
            <p:cNvPr id="233479" name="矩形 233478"/>
            <p:cNvSpPr/>
            <p:nvPr/>
          </p:nvSpPr>
          <p:spPr>
            <a:xfrm>
              <a:off x="340" y="666"/>
              <a:ext cx="4218" cy="336"/>
            </a:xfrm>
            <a:prstGeom prst="rect">
              <a:avLst/>
            </a:prstGeom>
            <a:noFill/>
            <a:ln w="9525">
              <a:noFill/>
            </a:ln>
          </p:spPr>
          <p:txBody>
            <a:bodyPr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令                       ，上式可以写为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33474" name="对象 233473"/>
            <p:cNvGraphicFramePr/>
            <p:nvPr/>
          </p:nvGraphicFramePr>
          <p:xfrm>
            <a:off x="657" y="685"/>
            <a:ext cx="1134" cy="334"/>
          </p:xfrm>
          <a:graphic>
            <a:graphicData uri="http://schemas.openxmlformats.org/presentationml/2006/ole">
              <mc:AlternateContent xmlns:mc="http://schemas.openxmlformats.org/markup-compatibility/2006">
                <mc:Choice xmlns:v="urn:schemas-microsoft-com:vml" Requires="v">
                  <p:oleObj spid="_x0000_s3111" name="" r:id="rId2" imgW="812165" imgH="241300" progId="Equation.DSMT4">
                    <p:embed/>
                  </p:oleObj>
                </mc:Choice>
                <mc:Fallback>
                  <p:oleObj name="" r:id="rId2" imgW="812165" imgH="241300" progId="Equation.DSMT4">
                    <p:embed/>
                    <p:pic>
                      <p:nvPicPr>
                        <p:cNvPr id="0" name="图片 3110"/>
                        <p:cNvPicPr/>
                        <p:nvPr/>
                      </p:nvPicPr>
                      <p:blipFill>
                        <a:blip r:embed="rId3"/>
                        <a:stretch>
                          <a:fillRect/>
                        </a:stretch>
                      </p:blipFill>
                      <p:spPr>
                        <a:xfrm>
                          <a:off x="657" y="685"/>
                          <a:ext cx="1134" cy="334"/>
                        </a:xfrm>
                        <a:prstGeom prst="rect">
                          <a:avLst/>
                        </a:prstGeom>
                        <a:noFill/>
                        <a:ln w="38100">
                          <a:noFill/>
                          <a:miter/>
                        </a:ln>
                      </p:spPr>
                    </p:pic>
                  </p:oleObj>
                </mc:Fallback>
              </mc:AlternateContent>
            </a:graphicData>
          </a:graphic>
        </p:graphicFrame>
      </p:grpSp>
      <p:graphicFrame>
        <p:nvGraphicFramePr>
          <p:cNvPr id="233475" name="对象 233474"/>
          <p:cNvGraphicFramePr/>
          <p:nvPr/>
        </p:nvGraphicFramePr>
        <p:xfrm>
          <a:off x="3108643" y="1328103"/>
          <a:ext cx="2917825" cy="468312"/>
        </p:xfrm>
        <a:graphic>
          <a:graphicData uri="http://schemas.openxmlformats.org/presentationml/2006/ole">
            <mc:AlternateContent xmlns:mc="http://schemas.openxmlformats.org/markup-compatibility/2006">
              <mc:Choice xmlns:v="urn:schemas-microsoft-com:vml" Requires="v">
                <p:oleObj spid="_x0000_s3113" name="" r:id="rId4" imgW="1384300" imgH="228600" progId="Equation.DSMT4">
                  <p:embed/>
                </p:oleObj>
              </mc:Choice>
              <mc:Fallback>
                <p:oleObj name="" r:id="rId4" imgW="1384300" imgH="228600" progId="Equation.DSMT4">
                  <p:embed/>
                  <p:pic>
                    <p:nvPicPr>
                      <p:cNvPr id="0" name="图片 3112"/>
                      <p:cNvPicPr/>
                      <p:nvPr/>
                    </p:nvPicPr>
                    <p:blipFill>
                      <a:blip r:embed="rId5"/>
                      <a:stretch>
                        <a:fillRect/>
                      </a:stretch>
                    </p:blipFill>
                    <p:spPr>
                      <a:xfrm>
                        <a:off x="3108643" y="1328103"/>
                        <a:ext cx="2917825" cy="468312"/>
                      </a:xfrm>
                      <a:prstGeom prst="rect">
                        <a:avLst/>
                      </a:prstGeom>
                      <a:noFill/>
                      <a:ln w="38100">
                        <a:noFill/>
                        <a:miter/>
                      </a:ln>
                    </p:spPr>
                  </p:pic>
                </p:oleObj>
              </mc:Fallback>
            </mc:AlternateContent>
          </a:graphicData>
        </a:graphic>
      </p:graphicFrame>
      <p:graphicFrame>
        <p:nvGraphicFramePr>
          <p:cNvPr id="233476" name="对象 233475"/>
          <p:cNvGraphicFramePr/>
          <p:nvPr/>
        </p:nvGraphicFramePr>
        <p:xfrm>
          <a:off x="3108643" y="2032953"/>
          <a:ext cx="3190875" cy="471487"/>
        </p:xfrm>
        <a:graphic>
          <a:graphicData uri="http://schemas.openxmlformats.org/presentationml/2006/ole">
            <mc:AlternateContent xmlns:mc="http://schemas.openxmlformats.org/markup-compatibility/2006">
              <mc:Choice xmlns:v="urn:schemas-microsoft-com:vml" Requires="v">
                <p:oleObj spid="_x0000_s3114" name="" r:id="rId6" imgW="1511300" imgH="228600" progId="Equation.DSMT4">
                  <p:embed/>
                </p:oleObj>
              </mc:Choice>
              <mc:Fallback>
                <p:oleObj name="" r:id="rId6" imgW="1511300" imgH="228600" progId="Equation.DSMT4">
                  <p:embed/>
                  <p:pic>
                    <p:nvPicPr>
                      <p:cNvPr id="0" name="图片 3113"/>
                      <p:cNvPicPr/>
                      <p:nvPr/>
                    </p:nvPicPr>
                    <p:blipFill>
                      <a:blip r:embed="rId7"/>
                      <a:stretch>
                        <a:fillRect/>
                      </a:stretch>
                    </p:blipFill>
                    <p:spPr>
                      <a:xfrm>
                        <a:off x="3108643" y="2032953"/>
                        <a:ext cx="3190875" cy="471487"/>
                      </a:xfrm>
                      <a:prstGeom prst="rect">
                        <a:avLst/>
                      </a:prstGeom>
                      <a:noFill/>
                      <a:ln w="38100">
                        <a:noFill/>
                        <a:miter/>
                      </a:ln>
                    </p:spPr>
                  </p:pic>
                </p:oleObj>
              </mc:Fallback>
            </mc:AlternateContent>
          </a:graphicData>
        </a:graphic>
      </p:graphicFrame>
      <p:graphicFrame>
        <p:nvGraphicFramePr>
          <p:cNvPr id="233477" name="对象 233476"/>
          <p:cNvGraphicFramePr/>
          <p:nvPr/>
        </p:nvGraphicFramePr>
        <p:xfrm>
          <a:off x="2843848" y="2724468"/>
          <a:ext cx="2951162" cy="569912"/>
        </p:xfrm>
        <a:graphic>
          <a:graphicData uri="http://schemas.openxmlformats.org/presentationml/2006/ole">
            <mc:AlternateContent xmlns:mc="http://schemas.openxmlformats.org/markup-compatibility/2006">
              <mc:Choice xmlns:v="urn:schemas-microsoft-com:vml" Requires="v">
                <p:oleObj spid="_x0000_s3115" name="" r:id="rId8" imgW="1382395" imgH="266065" progId="Equation.DSMT4">
                  <p:embed/>
                </p:oleObj>
              </mc:Choice>
              <mc:Fallback>
                <p:oleObj name="" r:id="rId8" imgW="1382395" imgH="266065" progId="Equation.DSMT4">
                  <p:embed/>
                  <p:pic>
                    <p:nvPicPr>
                      <p:cNvPr id="0" name="图片 3114"/>
                      <p:cNvPicPr/>
                      <p:nvPr/>
                    </p:nvPicPr>
                    <p:blipFill>
                      <a:blip r:embed="rId9"/>
                      <a:stretch>
                        <a:fillRect/>
                      </a:stretch>
                    </p:blipFill>
                    <p:spPr>
                      <a:xfrm>
                        <a:off x="2843848" y="2724468"/>
                        <a:ext cx="2951162" cy="569912"/>
                      </a:xfrm>
                      <a:prstGeom prst="rect">
                        <a:avLst/>
                      </a:prstGeom>
                      <a:noFill/>
                      <a:ln w="38100">
                        <a:noFill/>
                        <a:miter/>
                      </a:ln>
                    </p:spPr>
                  </p:pic>
                </p:oleObj>
              </mc:Fallback>
            </mc:AlternateContent>
          </a:graphicData>
        </a:graphic>
      </p:graphicFrame>
      <p:sp>
        <p:nvSpPr>
          <p:cNvPr id="233480" name="矩形 233479"/>
          <p:cNvSpPr/>
          <p:nvPr/>
        </p:nvSpPr>
        <p:spPr>
          <a:xfrm>
            <a:off x="832168" y="2724627"/>
            <a:ext cx="2011680" cy="534035"/>
          </a:xfrm>
          <a:prstGeom prst="rect">
            <a:avLst/>
          </a:prstGeom>
          <a:noFill/>
          <a:ln w="9525">
            <a:noFill/>
          </a:ln>
        </p:spPr>
        <p:txBody>
          <a:bodyPr wrap="none"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其中传播常数</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33482" name="矩形 233481"/>
          <p:cNvSpPr/>
          <p:nvPr/>
        </p:nvSpPr>
        <p:spPr>
          <a:xfrm>
            <a:off x="477203" y="3544253"/>
            <a:ext cx="8281987" cy="1198880"/>
          </a:xfrm>
          <a:prstGeom prst="rect">
            <a:avLst/>
          </a:prstGeom>
          <a:noFill/>
          <a:ln w="9525">
            <a:noFill/>
          </a:ln>
        </p:spPr>
        <p:txBody>
          <a:bodyPr anchor="ctr">
            <a:spAutoFit/>
          </a:bodyPr>
          <a:p>
            <a:pPr eaLnBrk="1" hangingPunct="1"/>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可以看出：引入复介电常数</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2400" i="1"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c</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以后，损耗媒质中的麦克斯韦方程组和波动方程与理想介质中的形式上相同</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下页</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，这就为研究损耗媒质中电磁波的传播创造了有利的条件。</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3483" name="矩形 233482"/>
          <p:cNvSpPr/>
          <p:nvPr/>
        </p:nvSpPr>
        <p:spPr>
          <a:xfrm>
            <a:off x="830263" y="1970564"/>
            <a:ext cx="2011680" cy="534035"/>
          </a:xfrm>
          <a:prstGeom prst="rect">
            <a:avLst/>
          </a:prstGeom>
          <a:noFill/>
          <a:ln w="9525">
            <a:noFill/>
          </a:ln>
        </p:spPr>
        <p:txBody>
          <a:bodyPr wrap="none"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同理可以写为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3475"/>
                                        </p:tgtEl>
                                        <p:attrNameLst>
                                          <p:attrName>style.visibility</p:attrName>
                                        </p:attrNameLst>
                                      </p:cBhvr>
                                      <p:to>
                                        <p:strVal val="visible"/>
                                      </p:to>
                                    </p:set>
                                    <p:anim calcmode="lin" valueType="num">
                                      <p:cBhvr additive="base">
                                        <p:cTn id="7" dur="500" fill="hold"/>
                                        <p:tgtEl>
                                          <p:spTgt spid="233475"/>
                                        </p:tgtEl>
                                        <p:attrNameLst>
                                          <p:attrName>ppt_x</p:attrName>
                                        </p:attrNameLst>
                                      </p:cBhvr>
                                      <p:tavLst>
                                        <p:tav tm="0">
                                          <p:val>
                                            <p:strVal val="#ppt_x"/>
                                          </p:val>
                                        </p:tav>
                                        <p:tav tm="100000">
                                          <p:val>
                                            <p:strVal val="#ppt_x"/>
                                          </p:val>
                                        </p:tav>
                                      </p:tavLst>
                                    </p:anim>
                                    <p:anim calcmode="lin" valueType="num">
                                      <p:cBhvr additive="base">
                                        <p:cTn id="8" dur="500" fill="hold"/>
                                        <p:tgtEl>
                                          <p:spTgt spid="2334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33483"/>
                                        </p:tgtEl>
                                        <p:attrNameLst>
                                          <p:attrName>style.visibility</p:attrName>
                                        </p:attrNameLst>
                                      </p:cBhvr>
                                      <p:to>
                                        <p:strVal val="visible"/>
                                      </p:to>
                                    </p:set>
                                    <p:animEffect transition="in" filter="blinds(horizontal)">
                                      <p:cBhvr>
                                        <p:cTn id="13" dur="500"/>
                                        <p:tgtEl>
                                          <p:spTgt spid="23348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3476"/>
                                        </p:tgtEl>
                                        <p:attrNameLst>
                                          <p:attrName>style.visibility</p:attrName>
                                        </p:attrNameLst>
                                      </p:cBhvr>
                                      <p:to>
                                        <p:strVal val="visible"/>
                                      </p:to>
                                    </p:set>
                                    <p:anim calcmode="lin" valueType="num">
                                      <p:cBhvr additive="base">
                                        <p:cTn id="18" dur="500" fill="hold"/>
                                        <p:tgtEl>
                                          <p:spTgt spid="233476"/>
                                        </p:tgtEl>
                                        <p:attrNameLst>
                                          <p:attrName>ppt_x</p:attrName>
                                        </p:attrNameLst>
                                      </p:cBhvr>
                                      <p:tavLst>
                                        <p:tav tm="0">
                                          <p:val>
                                            <p:strVal val="#ppt_x"/>
                                          </p:val>
                                        </p:tav>
                                        <p:tav tm="100000">
                                          <p:val>
                                            <p:strVal val="#ppt_x"/>
                                          </p:val>
                                        </p:tav>
                                      </p:tavLst>
                                    </p:anim>
                                    <p:anim calcmode="lin" valueType="num">
                                      <p:cBhvr additive="base">
                                        <p:cTn id="19" dur="500" fill="hold"/>
                                        <p:tgtEl>
                                          <p:spTgt spid="23347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33480"/>
                                        </p:tgtEl>
                                        <p:attrNameLst>
                                          <p:attrName>style.visibility</p:attrName>
                                        </p:attrNameLst>
                                      </p:cBhvr>
                                      <p:to>
                                        <p:strVal val="visible"/>
                                      </p:to>
                                    </p:set>
                                    <p:animEffect transition="in" filter="box(in)">
                                      <p:cBhvr>
                                        <p:cTn id="24" dur="500"/>
                                        <p:tgtEl>
                                          <p:spTgt spid="23348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3477"/>
                                        </p:tgtEl>
                                        <p:attrNameLst>
                                          <p:attrName>style.visibility</p:attrName>
                                        </p:attrNameLst>
                                      </p:cBhvr>
                                      <p:to>
                                        <p:strVal val="visible"/>
                                      </p:to>
                                    </p:set>
                                    <p:anim calcmode="lin" valueType="num">
                                      <p:cBhvr additive="base">
                                        <p:cTn id="29" dur="500" fill="hold"/>
                                        <p:tgtEl>
                                          <p:spTgt spid="233477"/>
                                        </p:tgtEl>
                                        <p:attrNameLst>
                                          <p:attrName>ppt_x</p:attrName>
                                        </p:attrNameLst>
                                      </p:cBhvr>
                                      <p:tavLst>
                                        <p:tav tm="0">
                                          <p:val>
                                            <p:strVal val="#ppt_x"/>
                                          </p:val>
                                        </p:tav>
                                        <p:tav tm="100000">
                                          <p:val>
                                            <p:strVal val="#ppt_x"/>
                                          </p:val>
                                        </p:tav>
                                      </p:tavLst>
                                    </p:anim>
                                    <p:anim calcmode="lin" valueType="num">
                                      <p:cBhvr additive="base">
                                        <p:cTn id="30" dur="500" fill="hold"/>
                                        <p:tgtEl>
                                          <p:spTgt spid="23347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33482"/>
                                        </p:tgtEl>
                                        <p:attrNameLst>
                                          <p:attrName>style.visibility</p:attrName>
                                        </p:attrNameLst>
                                      </p:cBhvr>
                                      <p:to>
                                        <p:strVal val="visible"/>
                                      </p:to>
                                    </p:set>
                                    <p:animEffect transition="in" filter="blinds(horizontal)">
                                      <p:cBhvr>
                                        <p:cTn id="35" dur="500"/>
                                        <p:tgtEl>
                                          <p:spTgt spid="233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80" grpId="0"/>
      <p:bldP spid="233482" grpId="0"/>
      <p:bldP spid="23348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59081" name="矩形 259080"/>
          <p:cNvSpPr/>
          <p:nvPr/>
        </p:nvSpPr>
        <p:spPr>
          <a:xfrm>
            <a:off x="515620" y="391001"/>
            <a:ext cx="1706880" cy="534035"/>
          </a:xfrm>
          <a:prstGeom prst="rect">
            <a:avLst/>
          </a:prstGeom>
          <a:noFill/>
          <a:ln w="9525">
            <a:noFill/>
          </a:ln>
        </p:spPr>
        <p:txBody>
          <a:bodyPr wrap="none"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理想介质中</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59082" name="对象 259081"/>
          <p:cNvGraphicFramePr/>
          <p:nvPr/>
        </p:nvGraphicFramePr>
        <p:xfrm>
          <a:off x="1460500" y="3495993"/>
          <a:ext cx="2422525" cy="901700"/>
        </p:xfrm>
        <a:graphic>
          <a:graphicData uri="http://schemas.openxmlformats.org/presentationml/2006/ole">
            <mc:AlternateContent xmlns:mc="http://schemas.openxmlformats.org/markup-compatibility/2006">
              <mc:Choice xmlns:v="urn:schemas-microsoft-com:vml" Requires="v">
                <p:oleObj spid="_x0000_s3119" name="" r:id="rId2" imgW="1244600" imgH="457200" progId="Equation.DSMT4">
                  <p:embed/>
                </p:oleObj>
              </mc:Choice>
              <mc:Fallback>
                <p:oleObj name="" r:id="rId2" imgW="1244600" imgH="457200" progId="Equation.DSMT4">
                  <p:embed/>
                  <p:pic>
                    <p:nvPicPr>
                      <p:cNvPr id="0" name="图片 3118"/>
                      <p:cNvPicPr/>
                      <p:nvPr/>
                    </p:nvPicPr>
                    <p:blipFill>
                      <a:blip r:embed="rId3"/>
                      <a:stretch>
                        <a:fillRect/>
                      </a:stretch>
                    </p:blipFill>
                    <p:spPr>
                      <a:xfrm>
                        <a:off x="1460500" y="3495993"/>
                        <a:ext cx="2422525" cy="901700"/>
                      </a:xfrm>
                      <a:prstGeom prst="rect">
                        <a:avLst/>
                      </a:prstGeom>
                      <a:noFill/>
                      <a:ln w="38100">
                        <a:noFill/>
                        <a:miter/>
                      </a:ln>
                    </p:spPr>
                  </p:pic>
                </p:oleObj>
              </mc:Fallback>
            </mc:AlternateContent>
          </a:graphicData>
        </a:graphic>
      </p:graphicFrame>
      <p:sp>
        <p:nvSpPr>
          <p:cNvPr id="259083" name="矩形 259082"/>
          <p:cNvSpPr/>
          <p:nvPr/>
        </p:nvSpPr>
        <p:spPr>
          <a:xfrm>
            <a:off x="611188" y="4381183"/>
            <a:ext cx="4392612" cy="1198880"/>
          </a:xfrm>
          <a:prstGeom prst="rect">
            <a:avLst/>
          </a:prstGeom>
          <a:noFill/>
          <a:ln w="9525">
            <a:noFill/>
          </a:ln>
        </p:spPr>
        <p:txBody>
          <a:bodyPr anchor="ctr">
            <a:spAutoFit/>
          </a:bodyPr>
          <a:p>
            <a:pPr eaLnBrk="1" hangingPunct="1">
              <a:lnSpc>
                <a:spcPct val="15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                         ，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称为波数。</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59084" name="对象 259083"/>
          <p:cNvGraphicFramePr/>
          <p:nvPr/>
        </p:nvGraphicFramePr>
        <p:xfrm>
          <a:off x="1462723" y="4303713"/>
          <a:ext cx="2160587" cy="887412"/>
        </p:xfrm>
        <a:graphic>
          <a:graphicData uri="http://schemas.openxmlformats.org/presentationml/2006/ole">
            <mc:AlternateContent xmlns:mc="http://schemas.openxmlformats.org/markup-compatibility/2006">
              <mc:Choice xmlns:v="urn:schemas-microsoft-com:vml" Requires="v">
                <p:oleObj spid="_x0000_s3120" name="" r:id="rId4" imgW="1028700" imgH="419100" progId="Equation.DSMT4">
                  <p:embed/>
                </p:oleObj>
              </mc:Choice>
              <mc:Fallback>
                <p:oleObj name="" r:id="rId4" imgW="1028700" imgH="419100" progId="Equation.DSMT4">
                  <p:embed/>
                  <p:pic>
                    <p:nvPicPr>
                      <p:cNvPr id="0" name="图片 3119"/>
                      <p:cNvPicPr/>
                      <p:nvPr/>
                    </p:nvPicPr>
                    <p:blipFill>
                      <a:blip r:embed="rId5"/>
                      <a:stretch>
                        <a:fillRect/>
                      </a:stretch>
                    </p:blipFill>
                    <p:spPr>
                      <a:xfrm>
                        <a:off x="1462723" y="4303713"/>
                        <a:ext cx="2160587" cy="887412"/>
                      </a:xfrm>
                      <a:prstGeom prst="rect">
                        <a:avLst/>
                      </a:prstGeom>
                      <a:noFill/>
                      <a:ln w="38100">
                        <a:noFill/>
                        <a:miter/>
                      </a:ln>
                    </p:spPr>
                  </p:pic>
                </p:oleObj>
              </mc:Fallback>
            </mc:AlternateContent>
          </a:graphicData>
        </a:graphic>
      </p:graphicFrame>
      <p:graphicFrame>
        <p:nvGraphicFramePr>
          <p:cNvPr id="259085" name="对象 259084"/>
          <p:cNvGraphicFramePr/>
          <p:nvPr/>
        </p:nvGraphicFramePr>
        <p:xfrm>
          <a:off x="1460183" y="1262698"/>
          <a:ext cx="2298700" cy="1801812"/>
        </p:xfrm>
        <a:graphic>
          <a:graphicData uri="http://schemas.openxmlformats.org/presentationml/2006/ole">
            <mc:AlternateContent xmlns:mc="http://schemas.openxmlformats.org/markup-compatibility/2006">
              <mc:Choice xmlns:v="urn:schemas-microsoft-com:vml" Requires="v">
                <p:oleObj spid="_x0000_s3121" name="" r:id="rId6" imgW="1193800" imgH="939800" progId="Equation.DSMT4">
                  <p:embed/>
                </p:oleObj>
              </mc:Choice>
              <mc:Fallback>
                <p:oleObj name="" r:id="rId6" imgW="1193800" imgH="939800" progId="Equation.DSMT4">
                  <p:embed/>
                  <p:pic>
                    <p:nvPicPr>
                      <p:cNvPr id="0" name="图片 3120"/>
                      <p:cNvPicPr/>
                      <p:nvPr/>
                    </p:nvPicPr>
                    <p:blipFill>
                      <a:blip r:embed="rId7"/>
                      <a:stretch>
                        <a:fillRect/>
                      </a:stretch>
                    </p:blipFill>
                    <p:spPr>
                      <a:xfrm>
                        <a:off x="1460183" y="1262698"/>
                        <a:ext cx="2298700" cy="1801812"/>
                      </a:xfrm>
                      <a:prstGeom prst="rect">
                        <a:avLst/>
                      </a:prstGeom>
                      <a:noFill/>
                      <a:ln w="38100">
                        <a:noFill/>
                        <a:miter/>
                      </a:ln>
                    </p:spPr>
                  </p:pic>
                </p:oleObj>
              </mc:Fallback>
            </mc:AlternateContent>
          </a:graphicData>
        </a:graphic>
      </p:graphicFrame>
      <p:sp>
        <p:nvSpPr>
          <p:cNvPr id="259086" name="矩形 259085"/>
          <p:cNvSpPr/>
          <p:nvPr/>
        </p:nvSpPr>
        <p:spPr>
          <a:xfrm>
            <a:off x="515620" y="842963"/>
            <a:ext cx="2952750" cy="460375"/>
          </a:xfrm>
          <a:prstGeom prst="rect">
            <a:avLst/>
          </a:prstGeom>
          <a:noFill/>
          <a:ln w="9525">
            <a:noFill/>
          </a:ln>
        </p:spPr>
        <p:txBody>
          <a:bodyPr>
            <a:spAutoFit/>
          </a:bodyPr>
          <a:p>
            <a:r>
              <a:rPr lang="zh-CN" altLang="en-US" sz="2400" dirty="0">
                <a:solidFill>
                  <a:schemeClr val="bg2"/>
                </a:solidFill>
                <a:latin typeface="微软雅黑" panose="020B0503020204020204" pitchFamily="34" charset="-122"/>
                <a:ea typeface="微软雅黑" panose="020B0503020204020204" pitchFamily="34" charset="-122"/>
              </a:rPr>
              <a:t>麦克斯韦方程</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59087" name="矩形 259086"/>
          <p:cNvSpPr/>
          <p:nvPr/>
        </p:nvSpPr>
        <p:spPr>
          <a:xfrm>
            <a:off x="552133" y="3049905"/>
            <a:ext cx="3132137" cy="460375"/>
          </a:xfrm>
          <a:prstGeom prst="rect">
            <a:avLst/>
          </a:prstGeom>
          <a:noFill/>
          <a:ln w="9525">
            <a:noFill/>
          </a:ln>
        </p:spPr>
        <p:txBody>
          <a:bodyPr>
            <a:spAutoFit/>
          </a:bodyPr>
          <a:p>
            <a:r>
              <a:rPr lang="zh-CN" altLang="en-US" sz="2400" dirty="0">
                <a:solidFill>
                  <a:schemeClr val="bg2"/>
                </a:solidFill>
                <a:latin typeface="微软雅黑" panose="020B0503020204020204" pitchFamily="34" charset="-122"/>
                <a:ea typeface="微软雅黑" panose="020B0503020204020204" pitchFamily="34" charset="-122"/>
              </a:rPr>
              <a:t>波动方程</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59088" name="矩形 259087"/>
          <p:cNvSpPr/>
          <p:nvPr/>
        </p:nvSpPr>
        <p:spPr>
          <a:xfrm>
            <a:off x="4855845" y="392113"/>
            <a:ext cx="1706880" cy="460375"/>
          </a:xfrm>
          <a:prstGeom prst="rect">
            <a:avLst/>
          </a:prstGeom>
          <a:noFill/>
          <a:ln w="9525">
            <a:noFill/>
          </a:ln>
        </p:spPr>
        <p:txBody>
          <a:bodyPr wrap="none" anchor="t">
            <a:spAutoFit/>
          </a:bodyPr>
          <a:p>
            <a:r>
              <a:rPr lang="zh-CN" altLang="en-US" sz="2400" dirty="0">
                <a:solidFill>
                  <a:schemeClr val="bg2"/>
                </a:solidFill>
                <a:latin typeface="微软雅黑" panose="020B0503020204020204" pitchFamily="34" charset="-122"/>
                <a:ea typeface="微软雅黑" panose="020B0503020204020204" pitchFamily="34" charset="-122"/>
              </a:rPr>
              <a:t>损耗媒质中</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59089" name="对象 259088"/>
          <p:cNvGraphicFramePr/>
          <p:nvPr/>
        </p:nvGraphicFramePr>
        <p:xfrm>
          <a:off x="5610860" y="1228725"/>
          <a:ext cx="2362200" cy="1797050"/>
        </p:xfrm>
        <a:graphic>
          <a:graphicData uri="http://schemas.openxmlformats.org/presentationml/2006/ole">
            <mc:AlternateContent xmlns:mc="http://schemas.openxmlformats.org/markup-compatibility/2006">
              <mc:Choice xmlns:v="urn:schemas-microsoft-com:vml" Requires="v">
                <p:oleObj spid="_x0000_s3122" name="" r:id="rId8" imgW="1231265" imgH="939165" progId="Equation.DSMT4">
                  <p:embed/>
                </p:oleObj>
              </mc:Choice>
              <mc:Fallback>
                <p:oleObj name="" r:id="rId8" imgW="1231265" imgH="939165" progId="Equation.DSMT4">
                  <p:embed/>
                  <p:pic>
                    <p:nvPicPr>
                      <p:cNvPr id="0" name="图片 3121"/>
                      <p:cNvPicPr/>
                      <p:nvPr/>
                    </p:nvPicPr>
                    <p:blipFill>
                      <a:blip r:embed="rId9"/>
                      <a:stretch>
                        <a:fillRect/>
                      </a:stretch>
                    </p:blipFill>
                    <p:spPr>
                      <a:xfrm>
                        <a:off x="5610860" y="1228725"/>
                        <a:ext cx="2362200" cy="1797050"/>
                      </a:xfrm>
                      <a:prstGeom prst="rect">
                        <a:avLst/>
                      </a:prstGeom>
                      <a:noFill/>
                      <a:ln w="38100">
                        <a:noFill/>
                        <a:miter/>
                      </a:ln>
                    </p:spPr>
                  </p:pic>
                </p:oleObj>
              </mc:Fallback>
            </mc:AlternateContent>
          </a:graphicData>
        </a:graphic>
      </p:graphicFrame>
      <p:graphicFrame>
        <p:nvGraphicFramePr>
          <p:cNvPr id="259090" name="对象 259089"/>
          <p:cNvGraphicFramePr/>
          <p:nvPr/>
        </p:nvGraphicFramePr>
        <p:xfrm>
          <a:off x="5610860" y="3520123"/>
          <a:ext cx="2447925" cy="923925"/>
        </p:xfrm>
        <a:graphic>
          <a:graphicData uri="http://schemas.openxmlformats.org/presentationml/2006/ole">
            <mc:AlternateContent xmlns:mc="http://schemas.openxmlformats.org/markup-compatibility/2006">
              <mc:Choice xmlns:v="urn:schemas-microsoft-com:vml" Requires="v">
                <p:oleObj spid="_x0000_s3123" name="" r:id="rId10" imgW="1243965" imgH="482600" progId="Equation.DSMT4">
                  <p:embed/>
                </p:oleObj>
              </mc:Choice>
              <mc:Fallback>
                <p:oleObj name="" r:id="rId10" imgW="1243965" imgH="482600" progId="Equation.DSMT4">
                  <p:embed/>
                  <p:pic>
                    <p:nvPicPr>
                      <p:cNvPr id="0" name="图片 3122"/>
                      <p:cNvPicPr/>
                      <p:nvPr/>
                    </p:nvPicPr>
                    <p:blipFill>
                      <a:blip r:embed="rId11"/>
                      <a:stretch>
                        <a:fillRect/>
                      </a:stretch>
                    </p:blipFill>
                    <p:spPr>
                      <a:xfrm>
                        <a:off x="5610860" y="3520123"/>
                        <a:ext cx="2447925" cy="923925"/>
                      </a:xfrm>
                      <a:prstGeom prst="rect">
                        <a:avLst/>
                      </a:prstGeom>
                      <a:noFill/>
                      <a:ln w="38100">
                        <a:noFill/>
                        <a:miter/>
                      </a:ln>
                    </p:spPr>
                  </p:pic>
                </p:oleObj>
              </mc:Fallback>
            </mc:AlternateContent>
          </a:graphicData>
        </a:graphic>
      </p:graphicFrame>
      <p:sp>
        <p:nvSpPr>
          <p:cNvPr id="259091" name="矩形 259090"/>
          <p:cNvSpPr/>
          <p:nvPr/>
        </p:nvSpPr>
        <p:spPr>
          <a:xfrm>
            <a:off x="4704398" y="4470559"/>
            <a:ext cx="2952750" cy="534035"/>
          </a:xfrm>
          <a:prstGeom prst="rect">
            <a:avLst/>
          </a:prstGeom>
          <a:noFill/>
          <a:ln w="9525">
            <a:noFill/>
          </a:ln>
        </p:spPr>
        <p:txBody>
          <a:bodyPr anchor="ctr">
            <a:spAutoFit/>
          </a:bodyPr>
          <a:p>
            <a:pPr eaLnBrk="1" hangingPunct="1">
              <a:lnSpc>
                <a:spcPct val="120000"/>
              </a:lnSpc>
            </a:pPr>
            <a:r>
              <a:rPr lang="zh-CN" altLang="en-US" sz="2400" dirty="0">
                <a:solidFill>
                  <a:schemeClr val="bg2"/>
                </a:solidFill>
                <a:effectLst/>
                <a:latin typeface="微软雅黑" panose="020B0503020204020204" pitchFamily="34" charset="-122"/>
                <a:ea typeface="微软雅黑" panose="020B0503020204020204" pitchFamily="34" charset="-122"/>
              </a:rPr>
              <a:t>其中传播常数</a:t>
            </a:r>
            <a:endParaRPr lang="zh-CN" altLang="en-US" sz="2400" dirty="0">
              <a:solidFill>
                <a:schemeClr val="bg2"/>
              </a:solidFill>
              <a:effectLst/>
              <a:latin typeface="微软雅黑" panose="020B0503020204020204" pitchFamily="34" charset="-122"/>
              <a:ea typeface="微软雅黑" panose="020B0503020204020204" pitchFamily="34" charset="-122"/>
            </a:endParaRPr>
          </a:p>
        </p:txBody>
      </p:sp>
      <p:graphicFrame>
        <p:nvGraphicFramePr>
          <p:cNvPr id="259092" name="对象 259091"/>
          <p:cNvGraphicFramePr/>
          <p:nvPr/>
        </p:nvGraphicFramePr>
        <p:xfrm>
          <a:off x="5447665" y="5010468"/>
          <a:ext cx="1733550" cy="569912"/>
        </p:xfrm>
        <a:graphic>
          <a:graphicData uri="http://schemas.openxmlformats.org/presentationml/2006/ole">
            <mc:AlternateContent xmlns:mc="http://schemas.openxmlformats.org/markup-compatibility/2006">
              <mc:Choice xmlns:v="urn:schemas-microsoft-com:vml" Requires="v">
                <p:oleObj spid="_x0000_s3124" name="" r:id="rId12" imgW="811530" imgH="266065" progId="Equation.DSMT4">
                  <p:embed/>
                </p:oleObj>
              </mc:Choice>
              <mc:Fallback>
                <p:oleObj name="" r:id="rId12" imgW="811530" imgH="266065" progId="Equation.DSMT4">
                  <p:embed/>
                  <p:pic>
                    <p:nvPicPr>
                      <p:cNvPr id="0" name="图片 3123"/>
                      <p:cNvPicPr/>
                      <p:nvPr/>
                    </p:nvPicPr>
                    <p:blipFill>
                      <a:blip r:embed="rId13"/>
                      <a:stretch>
                        <a:fillRect/>
                      </a:stretch>
                    </p:blipFill>
                    <p:spPr>
                      <a:xfrm>
                        <a:off x="5447665" y="5010468"/>
                        <a:ext cx="1733550" cy="569912"/>
                      </a:xfrm>
                      <a:prstGeom prst="rect">
                        <a:avLst/>
                      </a:prstGeom>
                      <a:noFill/>
                      <a:ln w="38100">
                        <a:noFill/>
                        <a:miter/>
                      </a:ln>
                    </p:spPr>
                  </p:pic>
                </p:oleObj>
              </mc:Fallback>
            </mc:AlternateContent>
          </a:graphicData>
        </a:graphic>
      </p:graphicFrame>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9086"/>
                                        </p:tgtEl>
                                        <p:attrNameLst>
                                          <p:attrName>style.visibility</p:attrName>
                                        </p:attrNameLst>
                                      </p:cBhvr>
                                      <p:to>
                                        <p:strVal val="visible"/>
                                      </p:to>
                                    </p:set>
                                    <p:animEffect transition="in" filter="blinds(horizontal)">
                                      <p:cBhvr>
                                        <p:cTn id="7" dur="500"/>
                                        <p:tgtEl>
                                          <p:spTgt spid="25908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9085"/>
                                        </p:tgtEl>
                                        <p:attrNameLst>
                                          <p:attrName>style.visibility</p:attrName>
                                        </p:attrNameLst>
                                      </p:cBhvr>
                                      <p:to>
                                        <p:strVal val="visible"/>
                                      </p:to>
                                    </p:set>
                                    <p:anim calcmode="lin" valueType="num">
                                      <p:cBhvr additive="base">
                                        <p:cTn id="12" dur="500" fill="hold"/>
                                        <p:tgtEl>
                                          <p:spTgt spid="259085"/>
                                        </p:tgtEl>
                                        <p:attrNameLst>
                                          <p:attrName>ppt_x</p:attrName>
                                        </p:attrNameLst>
                                      </p:cBhvr>
                                      <p:tavLst>
                                        <p:tav tm="0">
                                          <p:val>
                                            <p:strVal val="#ppt_x"/>
                                          </p:val>
                                        </p:tav>
                                        <p:tav tm="100000">
                                          <p:val>
                                            <p:strVal val="#ppt_x"/>
                                          </p:val>
                                        </p:tav>
                                      </p:tavLst>
                                    </p:anim>
                                    <p:anim calcmode="lin" valueType="num">
                                      <p:cBhvr additive="base">
                                        <p:cTn id="13" dur="500" fill="hold"/>
                                        <p:tgtEl>
                                          <p:spTgt spid="25908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59089"/>
                                        </p:tgtEl>
                                        <p:attrNameLst>
                                          <p:attrName>style.visibility</p:attrName>
                                        </p:attrNameLst>
                                      </p:cBhvr>
                                      <p:to>
                                        <p:strVal val="visible"/>
                                      </p:to>
                                    </p:set>
                                    <p:anim calcmode="lin" valueType="num">
                                      <p:cBhvr additive="base">
                                        <p:cTn id="18" dur="500" fill="hold"/>
                                        <p:tgtEl>
                                          <p:spTgt spid="259089"/>
                                        </p:tgtEl>
                                        <p:attrNameLst>
                                          <p:attrName>ppt_x</p:attrName>
                                        </p:attrNameLst>
                                      </p:cBhvr>
                                      <p:tavLst>
                                        <p:tav tm="0">
                                          <p:val>
                                            <p:strVal val="#ppt_x"/>
                                          </p:val>
                                        </p:tav>
                                        <p:tav tm="100000">
                                          <p:val>
                                            <p:strVal val="#ppt_x"/>
                                          </p:val>
                                        </p:tav>
                                      </p:tavLst>
                                    </p:anim>
                                    <p:anim calcmode="lin" valueType="num">
                                      <p:cBhvr additive="base">
                                        <p:cTn id="19" dur="500" fill="hold"/>
                                        <p:tgtEl>
                                          <p:spTgt spid="25908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59087"/>
                                        </p:tgtEl>
                                        <p:attrNameLst>
                                          <p:attrName>style.visibility</p:attrName>
                                        </p:attrNameLst>
                                      </p:cBhvr>
                                      <p:to>
                                        <p:strVal val="visible"/>
                                      </p:to>
                                    </p:set>
                                    <p:animEffect transition="in" filter="box(in)">
                                      <p:cBhvr>
                                        <p:cTn id="24" dur="500"/>
                                        <p:tgtEl>
                                          <p:spTgt spid="25908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59082"/>
                                        </p:tgtEl>
                                        <p:attrNameLst>
                                          <p:attrName>style.visibility</p:attrName>
                                        </p:attrNameLst>
                                      </p:cBhvr>
                                      <p:to>
                                        <p:strVal val="visible"/>
                                      </p:to>
                                    </p:set>
                                    <p:anim calcmode="lin" valueType="num">
                                      <p:cBhvr additive="base">
                                        <p:cTn id="29" dur="500" fill="hold"/>
                                        <p:tgtEl>
                                          <p:spTgt spid="259082"/>
                                        </p:tgtEl>
                                        <p:attrNameLst>
                                          <p:attrName>ppt_x</p:attrName>
                                        </p:attrNameLst>
                                      </p:cBhvr>
                                      <p:tavLst>
                                        <p:tav tm="0">
                                          <p:val>
                                            <p:strVal val="#ppt_x"/>
                                          </p:val>
                                        </p:tav>
                                        <p:tav tm="100000">
                                          <p:val>
                                            <p:strVal val="#ppt_x"/>
                                          </p:val>
                                        </p:tav>
                                      </p:tavLst>
                                    </p:anim>
                                    <p:anim calcmode="lin" valueType="num">
                                      <p:cBhvr additive="base">
                                        <p:cTn id="30" dur="500" fill="hold"/>
                                        <p:tgtEl>
                                          <p:spTgt spid="25908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59090"/>
                                        </p:tgtEl>
                                        <p:attrNameLst>
                                          <p:attrName>style.visibility</p:attrName>
                                        </p:attrNameLst>
                                      </p:cBhvr>
                                      <p:to>
                                        <p:strVal val="visible"/>
                                      </p:to>
                                    </p:set>
                                    <p:anim calcmode="lin" valueType="num">
                                      <p:cBhvr additive="base">
                                        <p:cTn id="35" dur="500" fill="hold"/>
                                        <p:tgtEl>
                                          <p:spTgt spid="259090"/>
                                        </p:tgtEl>
                                        <p:attrNameLst>
                                          <p:attrName>ppt_x</p:attrName>
                                        </p:attrNameLst>
                                      </p:cBhvr>
                                      <p:tavLst>
                                        <p:tav tm="0">
                                          <p:val>
                                            <p:strVal val="#ppt_x"/>
                                          </p:val>
                                        </p:tav>
                                        <p:tav tm="100000">
                                          <p:val>
                                            <p:strVal val="#ppt_x"/>
                                          </p:val>
                                        </p:tav>
                                      </p:tavLst>
                                    </p:anim>
                                    <p:anim calcmode="lin" valueType="num">
                                      <p:cBhvr additive="base">
                                        <p:cTn id="36" dur="500" fill="hold"/>
                                        <p:tgtEl>
                                          <p:spTgt spid="25909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59083"/>
                                        </p:tgtEl>
                                        <p:attrNameLst>
                                          <p:attrName>style.visibility</p:attrName>
                                        </p:attrNameLst>
                                      </p:cBhvr>
                                      <p:to>
                                        <p:strVal val="visible"/>
                                      </p:to>
                                    </p:set>
                                    <p:animEffect transition="in" filter="blinds(horizontal)">
                                      <p:cBhvr>
                                        <p:cTn id="41" dur="500"/>
                                        <p:tgtEl>
                                          <p:spTgt spid="25908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59084"/>
                                        </p:tgtEl>
                                        <p:attrNameLst>
                                          <p:attrName>style.visibility</p:attrName>
                                        </p:attrNameLst>
                                      </p:cBhvr>
                                      <p:to>
                                        <p:strVal val="visible"/>
                                      </p:to>
                                    </p:set>
                                    <p:anim calcmode="lin" valueType="num">
                                      <p:cBhvr additive="base">
                                        <p:cTn id="46" dur="500" fill="hold"/>
                                        <p:tgtEl>
                                          <p:spTgt spid="259084"/>
                                        </p:tgtEl>
                                        <p:attrNameLst>
                                          <p:attrName>ppt_x</p:attrName>
                                        </p:attrNameLst>
                                      </p:cBhvr>
                                      <p:tavLst>
                                        <p:tav tm="0">
                                          <p:val>
                                            <p:strVal val="#ppt_x"/>
                                          </p:val>
                                        </p:tav>
                                        <p:tav tm="100000">
                                          <p:val>
                                            <p:strVal val="#ppt_x"/>
                                          </p:val>
                                        </p:tav>
                                      </p:tavLst>
                                    </p:anim>
                                    <p:anim calcmode="lin" valueType="num">
                                      <p:cBhvr additive="base">
                                        <p:cTn id="47" dur="500" fill="hold"/>
                                        <p:tgtEl>
                                          <p:spTgt spid="25908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59091"/>
                                        </p:tgtEl>
                                        <p:attrNameLst>
                                          <p:attrName>style.visibility</p:attrName>
                                        </p:attrNameLst>
                                      </p:cBhvr>
                                      <p:to>
                                        <p:strVal val="visible"/>
                                      </p:to>
                                    </p:set>
                                    <p:animEffect transition="in" filter="box(in)">
                                      <p:cBhvr>
                                        <p:cTn id="52" dur="500"/>
                                        <p:tgtEl>
                                          <p:spTgt spid="259091"/>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59092"/>
                                        </p:tgtEl>
                                        <p:attrNameLst>
                                          <p:attrName>style.visibility</p:attrName>
                                        </p:attrNameLst>
                                      </p:cBhvr>
                                      <p:to>
                                        <p:strVal val="visible"/>
                                      </p:to>
                                    </p:set>
                                    <p:anim calcmode="lin" valueType="num">
                                      <p:cBhvr additive="base">
                                        <p:cTn id="57" dur="500" fill="hold"/>
                                        <p:tgtEl>
                                          <p:spTgt spid="259092"/>
                                        </p:tgtEl>
                                        <p:attrNameLst>
                                          <p:attrName>ppt_x</p:attrName>
                                        </p:attrNameLst>
                                      </p:cBhvr>
                                      <p:tavLst>
                                        <p:tav tm="0">
                                          <p:val>
                                            <p:strVal val="#ppt_x"/>
                                          </p:val>
                                        </p:tav>
                                        <p:tav tm="100000">
                                          <p:val>
                                            <p:strVal val="#ppt_x"/>
                                          </p:val>
                                        </p:tav>
                                      </p:tavLst>
                                    </p:anim>
                                    <p:anim calcmode="lin" valueType="num">
                                      <p:cBhvr additive="base">
                                        <p:cTn id="58" dur="500" fill="hold"/>
                                        <p:tgtEl>
                                          <p:spTgt spid="2590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83" grpId="0"/>
      <p:bldP spid="259086" grpId="0"/>
      <p:bldP spid="259087" grpId="0"/>
      <p:bldP spid="25909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34498" name="对象 234497"/>
          <p:cNvGraphicFramePr/>
          <p:nvPr/>
        </p:nvGraphicFramePr>
        <p:xfrm>
          <a:off x="3637280" y="457835"/>
          <a:ext cx="1222375" cy="481013"/>
        </p:xfrm>
        <a:graphic>
          <a:graphicData uri="http://schemas.openxmlformats.org/presentationml/2006/ole">
            <mc:AlternateContent xmlns:mc="http://schemas.openxmlformats.org/markup-compatibility/2006">
              <mc:Choice xmlns:v="urn:schemas-microsoft-com:vml" Requires="v">
                <p:oleObj spid="_x0000_s3127" name="" r:id="rId2" imgW="584200" imgH="228600" progId="Equation.DSMT4">
                  <p:embed/>
                </p:oleObj>
              </mc:Choice>
              <mc:Fallback>
                <p:oleObj name="" r:id="rId2" imgW="584200" imgH="228600" progId="Equation.DSMT4">
                  <p:embed/>
                  <p:pic>
                    <p:nvPicPr>
                      <p:cNvPr id="0" name="图片 3126"/>
                      <p:cNvPicPr/>
                      <p:nvPr/>
                    </p:nvPicPr>
                    <p:blipFill>
                      <a:blip r:embed="rId3"/>
                      <a:stretch>
                        <a:fillRect/>
                      </a:stretch>
                    </p:blipFill>
                    <p:spPr>
                      <a:xfrm>
                        <a:off x="3637280" y="457835"/>
                        <a:ext cx="1222375" cy="481013"/>
                      </a:xfrm>
                      <a:prstGeom prst="rect">
                        <a:avLst/>
                      </a:prstGeom>
                      <a:noFill/>
                      <a:ln w="38100">
                        <a:noFill/>
                        <a:miter/>
                      </a:ln>
                    </p:spPr>
                  </p:pic>
                </p:oleObj>
              </mc:Fallback>
            </mc:AlternateContent>
          </a:graphicData>
        </a:graphic>
      </p:graphicFrame>
      <p:graphicFrame>
        <p:nvGraphicFramePr>
          <p:cNvPr id="234499" name="对象 234498"/>
          <p:cNvGraphicFramePr/>
          <p:nvPr/>
        </p:nvGraphicFramePr>
        <p:xfrm>
          <a:off x="5268278" y="193040"/>
          <a:ext cx="2735262" cy="865188"/>
        </p:xfrm>
        <a:graphic>
          <a:graphicData uri="http://schemas.openxmlformats.org/presentationml/2006/ole">
            <mc:AlternateContent xmlns:mc="http://schemas.openxmlformats.org/markup-compatibility/2006">
              <mc:Choice xmlns:v="urn:schemas-microsoft-com:vml" Requires="v">
                <p:oleObj spid="_x0000_s3168" name="" r:id="rId4" imgW="1320165" imgH="419100" progId="Equation.DSMT4">
                  <p:embed/>
                </p:oleObj>
              </mc:Choice>
              <mc:Fallback>
                <p:oleObj name="" r:id="rId4" imgW="1320165" imgH="419100" progId="Equation.DSMT4">
                  <p:embed/>
                  <p:pic>
                    <p:nvPicPr>
                      <p:cNvPr id="0" name="图片 3167"/>
                      <p:cNvPicPr/>
                      <p:nvPr/>
                    </p:nvPicPr>
                    <p:blipFill>
                      <a:blip r:embed="rId5"/>
                      <a:stretch>
                        <a:fillRect/>
                      </a:stretch>
                    </p:blipFill>
                    <p:spPr>
                      <a:xfrm>
                        <a:off x="5268278" y="193040"/>
                        <a:ext cx="2735262" cy="865188"/>
                      </a:xfrm>
                      <a:prstGeom prst="rect">
                        <a:avLst/>
                      </a:prstGeom>
                      <a:noFill/>
                      <a:ln w="38100">
                        <a:noFill/>
                        <a:miter/>
                      </a:ln>
                    </p:spPr>
                  </p:pic>
                </p:oleObj>
              </mc:Fallback>
            </mc:AlternateContent>
          </a:graphicData>
        </a:graphic>
      </p:graphicFrame>
      <p:graphicFrame>
        <p:nvGraphicFramePr>
          <p:cNvPr id="234500" name="对象 234499"/>
          <p:cNvGraphicFramePr/>
          <p:nvPr/>
        </p:nvGraphicFramePr>
        <p:xfrm>
          <a:off x="2916238" y="908685"/>
          <a:ext cx="3021012" cy="1751013"/>
        </p:xfrm>
        <a:graphic>
          <a:graphicData uri="http://schemas.openxmlformats.org/presentationml/2006/ole">
            <mc:AlternateContent xmlns:mc="http://schemas.openxmlformats.org/markup-compatibility/2006">
              <mc:Choice xmlns:v="urn:schemas-microsoft-com:vml" Requires="v">
                <p:oleObj spid="_x0000_s3169" name="" r:id="rId6" imgW="1497965" imgH="862965" progId="Equation.DSMT4">
                  <p:embed/>
                </p:oleObj>
              </mc:Choice>
              <mc:Fallback>
                <p:oleObj name="" r:id="rId6" imgW="1497965" imgH="862965" progId="Equation.DSMT4">
                  <p:embed/>
                  <p:pic>
                    <p:nvPicPr>
                      <p:cNvPr id="0" name="图片 3168"/>
                      <p:cNvPicPr/>
                      <p:nvPr/>
                    </p:nvPicPr>
                    <p:blipFill>
                      <a:blip r:embed="rId7"/>
                      <a:stretch>
                        <a:fillRect/>
                      </a:stretch>
                    </p:blipFill>
                    <p:spPr>
                      <a:xfrm>
                        <a:off x="2916238" y="908685"/>
                        <a:ext cx="3021012" cy="1751013"/>
                      </a:xfrm>
                      <a:prstGeom prst="rect">
                        <a:avLst/>
                      </a:prstGeom>
                      <a:noFill/>
                      <a:ln w="38100">
                        <a:noFill/>
                        <a:miter/>
                      </a:ln>
                    </p:spPr>
                  </p:pic>
                </p:oleObj>
              </mc:Fallback>
            </mc:AlternateContent>
          </a:graphicData>
        </a:graphic>
      </p:graphicFrame>
      <p:sp>
        <p:nvSpPr>
          <p:cNvPr id="234501" name="矩形 234500"/>
          <p:cNvSpPr/>
          <p:nvPr/>
        </p:nvSpPr>
        <p:spPr>
          <a:xfrm>
            <a:off x="467995" y="368777"/>
            <a:ext cx="7751763" cy="534035"/>
          </a:xfrm>
          <a:prstGeom prst="rect">
            <a:avLst/>
          </a:prstGeom>
          <a:noFill/>
          <a:ln w="9525">
            <a:noFill/>
          </a:ln>
        </p:spPr>
        <p:txBody>
          <a:bodyPr anchor="ctr">
            <a:spAutoFit/>
          </a:bodyPr>
          <a:p>
            <a:pPr eaLnBrk="1" hangingPunct="1">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对于均匀平面波，设</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4503" name="矩形 234502"/>
          <p:cNvSpPr/>
          <p:nvPr/>
        </p:nvSpPr>
        <p:spPr>
          <a:xfrm>
            <a:off x="630873" y="1196975"/>
            <a:ext cx="1402080" cy="460375"/>
          </a:xfrm>
          <a:prstGeom prst="rect">
            <a:avLst/>
          </a:prstGeom>
          <a:noFill/>
          <a:ln w="9525">
            <a:noFill/>
          </a:ln>
        </p:spPr>
        <p:txBody>
          <a:bodyPr wrap="none" anchor="t">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可以写为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34504" name="矩形 234503"/>
          <p:cNvSpPr/>
          <p:nvPr/>
        </p:nvSpPr>
        <p:spPr>
          <a:xfrm>
            <a:off x="611188" y="2683828"/>
            <a:ext cx="5294312" cy="460375"/>
          </a:xfrm>
          <a:prstGeom prst="rect">
            <a:avLst/>
          </a:prstGeom>
          <a:noFill/>
          <a:ln w="9525">
            <a:noFill/>
          </a:ln>
        </p:spPr>
        <p:txBody>
          <a:bodyPr>
            <a:spAutoFit/>
          </a:bodyPr>
          <a:p>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．损耗媒质中</a:t>
            </a:r>
            <a:r>
              <a:rPr lang="en-US" altLang="zh-CN" sz="2400" i="1">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H </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的表达式</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4505" name="矩形 234504"/>
          <p:cNvSpPr/>
          <p:nvPr/>
        </p:nvSpPr>
        <p:spPr>
          <a:xfrm>
            <a:off x="612775" y="3198972"/>
            <a:ext cx="8135938" cy="534035"/>
          </a:xfrm>
          <a:prstGeom prst="rect">
            <a:avLst/>
          </a:prstGeom>
          <a:noFill/>
          <a:ln w="9525">
            <a:noFill/>
          </a:ln>
        </p:spPr>
        <p:txBody>
          <a:bodyPr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可以解出                                ，不考虑反射波，所以</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34506" name="对象 234505"/>
          <p:cNvGraphicFramePr/>
          <p:nvPr/>
        </p:nvGraphicFramePr>
        <p:xfrm>
          <a:off x="2032953" y="3229610"/>
          <a:ext cx="2597150" cy="503238"/>
        </p:xfrm>
        <a:graphic>
          <a:graphicData uri="http://schemas.openxmlformats.org/presentationml/2006/ole">
            <mc:AlternateContent xmlns:mc="http://schemas.openxmlformats.org/markup-compatibility/2006">
              <mc:Choice xmlns:v="urn:schemas-microsoft-com:vml" Requires="v">
                <p:oleObj spid="_x0000_s3128" name="" r:id="rId8" imgW="1231265" imgH="241300" progId="Equation.DSMT4">
                  <p:embed/>
                </p:oleObj>
              </mc:Choice>
              <mc:Fallback>
                <p:oleObj name="" r:id="rId8" imgW="1231265" imgH="241300" progId="Equation.DSMT4">
                  <p:embed/>
                  <p:pic>
                    <p:nvPicPr>
                      <p:cNvPr id="0" name="图片 3127"/>
                      <p:cNvPicPr/>
                      <p:nvPr/>
                    </p:nvPicPr>
                    <p:blipFill>
                      <a:blip r:embed="rId9"/>
                      <a:stretch>
                        <a:fillRect/>
                      </a:stretch>
                    </p:blipFill>
                    <p:spPr>
                      <a:xfrm>
                        <a:off x="2032953" y="3229610"/>
                        <a:ext cx="2597150" cy="503238"/>
                      </a:xfrm>
                      <a:prstGeom prst="rect">
                        <a:avLst/>
                      </a:prstGeom>
                      <a:noFill/>
                      <a:ln w="38100">
                        <a:noFill/>
                        <a:miter/>
                      </a:ln>
                    </p:spPr>
                  </p:pic>
                </p:oleObj>
              </mc:Fallback>
            </mc:AlternateContent>
          </a:graphicData>
        </a:graphic>
      </p:graphicFrame>
      <p:graphicFrame>
        <p:nvGraphicFramePr>
          <p:cNvPr id="234508" name="对象 234507"/>
          <p:cNvGraphicFramePr/>
          <p:nvPr/>
        </p:nvGraphicFramePr>
        <p:xfrm>
          <a:off x="2203133" y="3833495"/>
          <a:ext cx="3733800" cy="490538"/>
        </p:xfrm>
        <a:graphic>
          <a:graphicData uri="http://schemas.openxmlformats.org/presentationml/2006/ole">
            <mc:AlternateContent xmlns:mc="http://schemas.openxmlformats.org/markup-compatibility/2006">
              <mc:Choice xmlns:v="urn:schemas-microsoft-com:vml" Requires="v">
                <p:oleObj spid="_x0000_s3129" name="" r:id="rId10" imgW="1853565" imgH="241300" progId="Equation.DSMT4">
                  <p:embed/>
                </p:oleObj>
              </mc:Choice>
              <mc:Fallback>
                <p:oleObj name="" r:id="rId10" imgW="1853565" imgH="241300" progId="Equation.DSMT4">
                  <p:embed/>
                  <p:pic>
                    <p:nvPicPr>
                      <p:cNvPr id="0" name="图片 3128"/>
                      <p:cNvPicPr/>
                      <p:nvPr/>
                    </p:nvPicPr>
                    <p:blipFill>
                      <a:blip r:embed="rId11"/>
                      <a:stretch>
                        <a:fillRect/>
                      </a:stretch>
                    </p:blipFill>
                    <p:spPr>
                      <a:xfrm>
                        <a:off x="2203133" y="3833495"/>
                        <a:ext cx="3733800" cy="490538"/>
                      </a:xfrm>
                      <a:prstGeom prst="rect">
                        <a:avLst/>
                      </a:prstGeom>
                      <a:noFill/>
                      <a:ln w="38100">
                        <a:noFill/>
                        <a:miter/>
                      </a:ln>
                    </p:spPr>
                  </p:pic>
                </p:oleObj>
              </mc:Fallback>
            </mc:AlternateContent>
          </a:graphicData>
        </a:graphic>
      </p:graphicFrame>
      <p:sp>
        <p:nvSpPr>
          <p:cNvPr id="234509" name="矩形 234508"/>
          <p:cNvSpPr/>
          <p:nvPr/>
        </p:nvSpPr>
        <p:spPr>
          <a:xfrm>
            <a:off x="611188" y="4232911"/>
            <a:ext cx="8137525" cy="977265"/>
          </a:xfrm>
          <a:prstGeom prst="rect">
            <a:avLst/>
          </a:prstGeom>
          <a:noFill/>
          <a:ln w="9525">
            <a:noFill/>
          </a:ln>
        </p:spPr>
        <p:txBody>
          <a:bodyPr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其中复常数                    ，令             ，上式的瞬时形式可以写为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34510" name="对象 234509"/>
          <p:cNvGraphicFramePr/>
          <p:nvPr/>
        </p:nvGraphicFramePr>
        <p:xfrm>
          <a:off x="2287588" y="4301173"/>
          <a:ext cx="1657350" cy="511175"/>
        </p:xfrm>
        <a:graphic>
          <a:graphicData uri="http://schemas.openxmlformats.org/presentationml/2006/ole">
            <mc:AlternateContent xmlns:mc="http://schemas.openxmlformats.org/markup-compatibility/2006">
              <mc:Choice xmlns:v="urn:schemas-microsoft-com:vml" Requires="v">
                <p:oleObj spid="_x0000_s3130" name="" r:id="rId12" imgW="774065" imgH="241300" progId="Equation.DSMT4">
                  <p:embed/>
                </p:oleObj>
              </mc:Choice>
              <mc:Fallback>
                <p:oleObj name="" r:id="rId12" imgW="774065" imgH="241300" progId="Equation.DSMT4">
                  <p:embed/>
                  <p:pic>
                    <p:nvPicPr>
                      <p:cNvPr id="0" name="图片 3129"/>
                      <p:cNvPicPr/>
                      <p:nvPr/>
                    </p:nvPicPr>
                    <p:blipFill>
                      <a:blip r:embed="rId13"/>
                      <a:stretch>
                        <a:fillRect/>
                      </a:stretch>
                    </p:blipFill>
                    <p:spPr>
                      <a:xfrm>
                        <a:off x="2287588" y="4301173"/>
                        <a:ext cx="1657350" cy="511175"/>
                      </a:xfrm>
                      <a:prstGeom prst="rect">
                        <a:avLst/>
                      </a:prstGeom>
                      <a:noFill/>
                      <a:ln w="38100">
                        <a:noFill/>
                        <a:miter/>
                      </a:ln>
                    </p:spPr>
                  </p:pic>
                </p:oleObj>
              </mc:Fallback>
            </mc:AlternateContent>
          </a:graphicData>
        </a:graphic>
      </p:graphicFrame>
      <p:graphicFrame>
        <p:nvGraphicFramePr>
          <p:cNvPr id="234511" name="对象 234510"/>
          <p:cNvGraphicFramePr/>
          <p:nvPr/>
        </p:nvGraphicFramePr>
        <p:xfrm>
          <a:off x="4757420" y="4325620"/>
          <a:ext cx="863600" cy="431800"/>
        </p:xfrm>
        <a:graphic>
          <a:graphicData uri="http://schemas.openxmlformats.org/presentationml/2006/ole">
            <mc:AlternateContent xmlns:mc="http://schemas.openxmlformats.org/markup-compatibility/2006">
              <mc:Choice xmlns:v="urn:schemas-microsoft-com:vml" Requires="v">
                <p:oleObj spid="_x0000_s3131" name="" r:id="rId14" imgW="457200" imgH="228600" progId="Equation.DSMT4">
                  <p:embed/>
                </p:oleObj>
              </mc:Choice>
              <mc:Fallback>
                <p:oleObj name="" r:id="rId14" imgW="457200" imgH="228600" progId="Equation.DSMT4">
                  <p:embed/>
                  <p:pic>
                    <p:nvPicPr>
                      <p:cNvPr id="0" name="图片 3130"/>
                      <p:cNvPicPr/>
                      <p:nvPr/>
                    </p:nvPicPr>
                    <p:blipFill>
                      <a:blip r:embed="rId15"/>
                      <a:stretch>
                        <a:fillRect/>
                      </a:stretch>
                    </p:blipFill>
                    <p:spPr>
                      <a:xfrm>
                        <a:off x="4757420" y="4325620"/>
                        <a:ext cx="863600" cy="431800"/>
                      </a:xfrm>
                      <a:prstGeom prst="rect">
                        <a:avLst/>
                      </a:prstGeom>
                      <a:noFill/>
                      <a:ln w="38100">
                        <a:noFill/>
                        <a:miter/>
                      </a:ln>
                    </p:spPr>
                  </p:pic>
                </p:oleObj>
              </mc:Fallback>
            </mc:AlternateContent>
          </a:graphicData>
        </a:graphic>
      </p:graphicFrame>
      <p:graphicFrame>
        <p:nvGraphicFramePr>
          <p:cNvPr id="234512" name="对象 234511"/>
          <p:cNvGraphicFramePr/>
          <p:nvPr/>
        </p:nvGraphicFramePr>
        <p:xfrm>
          <a:off x="2033270" y="5209858"/>
          <a:ext cx="4192588" cy="523875"/>
        </p:xfrm>
        <a:graphic>
          <a:graphicData uri="http://schemas.openxmlformats.org/presentationml/2006/ole">
            <mc:AlternateContent xmlns:mc="http://schemas.openxmlformats.org/markup-compatibility/2006">
              <mc:Choice xmlns:v="urn:schemas-microsoft-com:vml" Requires="v">
                <p:oleObj spid="_x0000_s3132" name="" r:id="rId16" imgW="2055495" imgH="254000" progId="Equation.DSMT4">
                  <p:embed/>
                </p:oleObj>
              </mc:Choice>
              <mc:Fallback>
                <p:oleObj name="" r:id="rId16" imgW="2055495" imgH="254000" progId="Equation.DSMT4">
                  <p:embed/>
                  <p:pic>
                    <p:nvPicPr>
                      <p:cNvPr id="0" name="图片 3131"/>
                      <p:cNvPicPr/>
                      <p:nvPr/>
                    </p:nvPicPr>
                    <p:blipFill>
                      <a:blip r:embed="rId17"/>
                      <a:stretch>
                        <a:fillRect/>
                      </a:stretch>
                    </p:blipFill>
                    <p:spPr>
                      <a:xfrm>
                        <a:off x="2033270" y="5209858"/>
                        <a:ext cx="4192588" cy="523875"/>
                      </a:xfrm>
                      <a:prstGeom prst="rect">
                        <a:avLst/>
                      </a:prstGeom>
                      <a:noFill/>
                      <a:ln w="38100">
                        <a:noFill/>
                        <a:miter/>
                      </a:ln>
                    </p:spPr>
                  </p:pic>
                </p:oleObj>
              </mc:Fallback>
            </mc:AlternateContent>
          </a:graphicData>
        </a:graphic>
      </p:graphicFrame>
    </p:spTree>
    <p:custDataLst>
      <p:tags r:id="rId1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4500"/>
                                        </p:tgtEl>
                                        <p:attrNameLst>
                                          <p:attrName>style.visibility</p:attrName>
                                        </p:attrNameLst>
                                      </p:cBhvr>
                                      <p:to>
                                        <p:strVal val="visible"/>
                                      </p:to>
                                    </p:set>
                                    <p:anim calcmode="lin" valueType="num">
                                      <p:cBhvr additive="base">
                                        <p:cTn id="7" dur="500" fill="hold"/>
                                        <p:tgtEl>
                                          <p:spTgt spid="234500"/>
                                        </p:tgtEl>
                                        <p:attrNameLst>
                                          <p:attrName>ppt_x</p:attrName>
                                        </p:attrNameLst>
                                      </p:cBhvr>
                                      <p:tavLst>
                                        <p:tav tm="0">
                                          <p:val>
                                            <p:strVal val="#ppt_x"/>
                                          </p:val>
                                        </p:tav>
                                        <p:tav tm="100000">
                                          <p:val>
                                            <p:strVal val="#ppt_x"/>
                                          </p:val>
                                        </p:tav>
                                      </p:tavLst>
                                    </p:anim>
                                    <p:anim calcmode="lin" valueType="num">
                                      <p:cBhvr additive="base">
                                        <p:cTn id="8" dur="500" fill="hold"/>
                                        <p:tgtEl>
                                          <p:spTgt spid="2345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34504"/>
                                        </p:tgtEl>
                                        <p:attrNameLst>
                                          <p:attrName>style.visibility</p:attrName>
                                        </p:attrNameLst>
                                      </p:cBhvr>
                                      <p:to>
                                        <p:strVal val="visible"/>
                                      </p:to>
                                    </p:set>
                                    <p:animEffect transition="in" filter="blinds(horizontal)">
                                      <p:cBhvr>
                                        <p:cTn id="13" dur="500"/>
                                        <p:tgtEl>
                                          <p:spTgt spid="234504"/>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34505"/>
                                        </p:tgtEl>
                                        <p:attrNameLst>
                                          <p:attrName>style.visibility</p:attrName>
                                        </p:attrNameLst>
                                      </p:cBhvr>
                                      <p:to>
                                        <p:strVal val="visible"/>
                                      </p:to>
                                    </p:set>
                                    <p:animEffect transition="in" filter="box(in)">
                                      <p:cBhvr>
                                        <p:cTn id="18" dur="500"/>
                                        <p:tgtEl>
                                          <p:spTgt spid="23450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4506"/>
                                        </p:tgtEl>
                                        <p:attrNameLst>
                                          <p:attrName>style.visibility</p:attrName>
                                        </p:attrNameLst>
                                      </p:cBhvr>
                                      <p:to>
                                        <p:strVal val="visible"/>
                                      </p:to>
                                    </p:set>
                                    <p:anim calcmode="lin" valueType="num">
                                      <p:cBhvr additive="base">
                                        <p:cTn id="23" dur="500" fill="hold"/>
                                        <p:tgtEl>
                                          <p:spTgt spid="234506"/>
                                        </p:tgtEl>
                                        <p:attrNameLst>
                                          <p:attrName>ppt_x</p:attrName>
                                        </p:attrNameLst>
                                      </p:cBhvr>
                                      <p:tavLst>
                                        <p:tav tm="0">
                                          <p:val>
                                            <p:strVal val="#ppt_x"/>
                                          </p:val>
                                        </p:tav>
                                        <p:tav tm="100000">
                                          <p:val>
                                            <p:strVal val="#ppt_x"/>
                                          </p:val>
                                        </p:tav>
                                      </p:tavLst>
                                    </p:anim>
                                    <p:anim calcmode="lin" valueType="num">
                                      <p:cBhvr additive="base">
                                        <p:cTn id="24" dur="500" fill="hold"/>
                                        <p:tgtEl>
                                          <p:spTgt spid="23450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4508"/>
                                        </p:tgtEl>
                                        <p:attrNameLst>
                                          <p:attrName>style.visibility</p:attrName>
                                        </p:attrNameLst>
                                      </p:cBhvr>
                                      <p:to>
                                        <p:strVal val="visible"/>
                                      </p:to>
                                    </p:set>
                                    <p:anim calcmode="lin" valueType="num">
                                      <p:cBhvr additive="base">
                                        <p:cTn id="29" dur="500" fill="hold"/>
                                        <p:tgtEl>
                                          <p:spTgt spid="234508"/>
                                        </p:tgtEl>
                                        <p:attrNameLst>
                                          <p:attrName>ppt_x</p:attrName>
                                        </p:attrNameLst>
                                      </p:cBhvr>
                                      <p:tavLst>
                                        <p:tav tm="0">
                                          <p:val>
                                            <p:strVal val="#ppt_x"/>
                                          </p:val>
                                        </p:tav>
                                        <p:tav tm="100000">
                                          <p:val>
                                            <p:strVal val="#ppt_x"/>
                                          </p:val>
                                        </p:tav>
                                      </p:tavLst>
                                    </p:anim>
                                    <p:anim calcmode="lin" valueType="num">
                                      <p:cBhvr additive="base">
                                        <p:cTn id="30" dur="500" fill="hold"/>
                                        <p:tgtEl>
                                          <p:spTgt spid="23450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34509"/>
                                        </p:tgtEl>
                                        <p:attrNameLst>
                                          <p:attrName>style.visibility</p:attrName>
                                        </p:attrNameLst>
                                      </p:cBhvr>
                                      <p:to>
                                        <p:strVal val="visible"/>
                                      </p:to>
                                    </p:set>
                                    <p:animEffect transition="in" filter="blinds(horizontal)">
                                      <p:cBhvr>
                                        <p:cTn id="35" dur="500"/>
                                        <p:tgtEl>
                                          <p:spTgt spid="234509"/>
                                        </p:tgtEl>
                                      </p:cBhvr>
                                    </p:animEffect>
                                  </p:childTnLst>
                                </p:cTn>
                              </p:par>
                              <p:par>
                                <p:cTn id="36" presetID="2" presetClass="entr" presetSubtype="4" fill="hold" nodeType="withEffect">
                                  <p:stCondLst>
                                    <p:cond delay="0"/>
                                  </p:stCondLst>
                                  <p:childTnLst>
                                    <p:set>
                                      <p:cBhvr>
                                        <p:cTn id="37" dur="1" fill="hold">
                                          <p:stCondLst>
                                            <p:cond delay="0"/>
                                          </p:stCondLst>
                                        </p:cTn>
                                        <p:tgtEl>
                                          <p:spTgt spid="234510"/>
                                        </p:tgtEl>
                                        <p:attrNameLst>
                                          <p:attrName>style.visibility</p:attrName>
                                        </p:attrNameLst>
                                      </p:cBhvr>
                                      <p:to>
                                        <p:strVal val="visible"/>
                                      </p:to>
                                    </p:set>
                                    <p:anim calcmode="lin" valueType="num">
                                      <p:cBhvr additive="base">
                                        <p:cTn id="38" dur="500" fill="hold"/>
                                        <p:tgtEl>
                                          <p:spTgt spid="234510"/>
                                        </p:tgtEl>
                                        <p:attrNameLst>
                                          <p:attrName>ppt_x</p:attrName>
                                        </p:attrNameLst>
                                      </p:cBhvr>
                                      <p:tavLst>
                                        <p:tav tm="0">
                                          <p:val>
                                            <p:strVal val="#ppt_x"/>
                                          </p:val>
                                        </p:tav>
                                        <p:tav tm="100000">
                                          <p:val>
                                            <p:strVal val="#ppt_x"/>
                                          </p:val>
                                        </p:tav>
                                      </p:tavLst>
                                    </p:anim>
                                    <p:anim calcmode="lin" valueType="num">
                                      <p:cBhvr additive="base">
                                        <p:cTn id="39" dur="500" fill="hold"/>
                                        <p:tgtEl>
                                          <p:spTgt spid="23451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34511"/>
                                        </p:tgtEl>
                                        <p:attrNameLst>
                                          <p:attrName>style.visibility</p:attrName>
                                        </p:attrNameLst>
                                      </p:cBhvr>
                                      <p:to>
                                        <p:strVal val="visible"/>
                                      </p:to>
                                    </p:set>
                                    <p:anim calcmode="lin" valueType="num">
                                      <p:cBhvr additive="base">
                                        <p:cTn id="42" dur="500" fill="hold"/>
                                        <p:tgtEl>
                                          <p:spTgt spid="234511"/>
                                        </p:tgtEl>
                                        <p:attrNameLst>
                                          <p:attrName>ppt_x</p:attrName>
                                        </p:attrNameLst>
                                      </p:cBhvr>
                                      <p:tavLst>
                                        <p:tav tm="0">
                                          <p:val>
                                            <p:strVal val="#ppt_x"/>
                                          </p:val>
                                        </p:tav>
                                        <p:tav tm="100000">
                                          <p:val>
                                            <p:strVal val="#ppt_x"/>
                                          </p:val>
                                        </p:tav>
                                      </p:tavLst>
                                    </p:anim>
                                    <p:anim calcmode="lin" valueType="num">
                                      <p:cBhvr additive="base">
                                        <p:cTn id="43" dur="500" fill="hold"/>
                                        <p:tgtEl>
                                          <p:spTgt spid="23451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34512"/>
                                        </p:tgtEl>
                                        <p:attrNameLst>
                                          <p:attrName>style.visibility</p:attrName>
                                        </p:attrNameLst>
                                      </p:cBhvr>
                                      <p:to>
                                        <p:strVal val="visible"/>
                                      </p:to>
                                    </p:set>
                                    <p:animEffect transition="in" filter="blinds(horizontal)">
                                      <p:cBhvr>
                                        <p:cTn id="48" dur="500"/>
                                        <p:tgtEl>
                                          <p:spTgt spid="234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4" grpId="0"/>
      <p:bldP spid="234505" grpId="0"/>
      <p:bldP spid="234509"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35527" name="对象 235526"/>
          <p:cNvGraphicFramePr/>
          <p:nvPr/>
        </p:nvGraphicFramePr>
        <p:xfrm>
          <a:off x="1210310" y="440055"/>
          <a:ext cx="2305050" cy="865188"/>
        </p:xfrm>
        <a:graphic>
          <a:graphicData uri="http://schemas.openxmlformats.org/presentationml/2006/ole">
            <mc:AlternateContent xmlns:mc="http://schemas.openxmlformats.org/markup-compatibility/2006">
              <mc:Choice xmlns:v="urn:schemas-microsoft-com:vml" Requires="v">
                <p:oleObj spid="_x0000_s3134" name="" r:id="rId2" imgW="1117600" imgH="419100" progId="Equation.DSMT4">
                  <p:embed/>
                </p:oleObj>
              </mc:Choice>
              <mc:Fallback>
                <p:oleObj name="" r:id="rId2" imgW="1117600" imgH="419100" progId="Equation.DSMT4">
                  <p:embed/>
                  <p:pic>
                    <p:nvPicPr>
                      <p:cNvPr id="0" name="图片 3133"/>
                      <p:cNvPicPr/>
                      <p:nvPr/>
                    </p:nvPicPr>
                    <p:blipFill>
                      <a:blip r:embed="rId3"/>
                      <a:stretch>
                        <a:fillRect/>
                      </a:stretch>
                    </p:blipFill>
                    <p:spPr>
                      <a:xfrm>
                        <a:off x="1210310" y="440055"/>
                        <a:ext cx="2305050" cy="865188"/>
                      </a:xfrm>
                      <a:prstGeom prst="rect">
                        <a:avLst/>
                      </a:prstGeom>
                      <a:noFill/>
                      <a:ln w="38100">
                        <a:noFill/>
                        <a:miter/>
                      </a:ln>
                    </p:spPr>
                  </p:pic>
                </p:oleObj>
              </mc:Fallback>
            </mc:AlternateContent>
          </a:graphicData>
        </a:graphic>
      </p:graphicFrame>
      <p:graphicFrame>
        <p:nvGraphicFramePr>
          <p:cNvPr id="235528" name="对象 235527"/>
          <p:cNvGraphicFramePr/>
          <p:nvPr/>
        </p:nvGraphicFramePr>
        <p:xfrm>
          <a:off x="1692275" y="1375728"/>
          <a:ext cx="4822825" cy="893762"/>
        </p:xfrm>
        <a:graphic>
          <a:graphicData uri="http://schemas.openxmlformats.org/presentationml/2006/ole">
            <mc:AlternateContent xmlns:mc="http://schemas.openxmlformats.org/markup-compatibility/2006">
              <mc:Choice xmlns:v="urn:schemas-microsoft-com:vml" Requires="v">
                <p:oleObj spid="_x0000_s3135" name="" r:id="rId4" imgW="2360930" imgH="444500" progId="Equation.DSMT4">
                  <p:embed/>
                </p:oleObj>
              </mc:Choice>
              <mc:Fallback>
                <p:oleObj name="" r:id="rId4" imgW="2360930" imgH="444500" progId="Equation.DSMT4">
                  <p:embed/>
                  <p:pic>
                    <p:nvPicPr>
                      <p:cNvPr id="0" name="图片 3134"/>
                      <p:cNvPicPr/>
                      <p:nvPr/>
                    </p:nvPicPr>
                    <p:blipFill>
                      <a:blip r:embed="rId5"/>
                      <a:stretch>
                        <a:fillRect/>
                      </a:stretch>
                    </p:blipFill>
                    <p:spPr>
                      <a:xfrm>
                        <a:off x="1692275" y="1375728"/>
                        <a:ext cx="4822825" cy="893762"/>
                      </a:xfrm>
                      <a:prstGeom prst="rect">
                        <a:avLst/>
                      </a:prstGeom>
                      <a:noFill/>
                      <a:ln w="38100">
                        <a:noFill/>
                        <a:miter/>
                      </a:ln>
                    </p:spPr>
                  </p:pic>
                </p:oleObj>
              </mc:Fallback>
            </mc:AlternateContent>
          </a:graphicData>
        </a:graphic>
      </p:graphicFrame>
      <p:graphicFrame>
        <p:nvGraphicFramePr>
          <p:cNvPr id="235529" name="对象 235528"/>
          <p:cNvGraphicFramePr/>
          <p:nvPr/>
        </p:nvGraphicFramePr>
        <p:xfrm>
          <a:off x="1403350" y="2444115"/>
          <a:ext cx="4824413" cy="868363"/>
        </p:xfrm>
        <a:graphic>
          <a:graphicData uri="http://schemas.openxmlformats.org/presentationml/2006/ole">
            <mc:AlternateContent xmlns:mc="http://schemas.openxmlformats.org/markup-compatibility/2006">
              <mc:Choice xmlns:v="urn:schemas-microsoft-com:vml" Requires="v">
                <p:oleObj spid="_x0000_s3137" name="" r:id="rId6" imgW="2324100" imgH="419100" progId="Equation.DSMT4">
                  <p:embed/>
                </p:oleObj>
              </mc:Choice>
              <mc:Fallback>
                <p:oleObj name="" r:id="rId6" imgW="2324100" imgH="419100" progId="Equation.DSMT4">
                  <p:embed/>
                  <p:pic>
                    <p:nvPicPr>
                      <p:cNvPr id="0" name="图片 3136"/>
                      <p:cNvPicPr/>
                      <p:nvPr/>
                    </p:nvPicPr>
                    <p:blipFill>
                      <a:blip r:embed="rId7"/>
                      <a:stretch>
                        <a:fillRect/>
                      </a:stretch>
                    </p:blipFill>
                    <p:spPr>
                      <a:xfrm>
                        <a:off x="1403350" y="2444115"/>
                        <a:ext cx="4824413" cy="868363"/>
                      </a:xfrm>
                      <a:prstGeom prst="rect">
                        <a:avLst/>
                      </a:prstGeom>
                      <a:noFill/>
                      <a:ln w="38100">
                        <a:noFill/>
                        <a:miter/>
                      </a:ln>
                    </p:spPr>
                  </p:pic>
                </p:oleObj>
              </mc:Fallback>
            </mc:AlternateContent>
          </a:graphicData>
        </a:graphic>
      </p:graphicFrame>
      <p:graphicFrame>
        <p:nvGraphicFramePr>
          <p:cNvPr id="235530" name="对象 235529"/>
          <p:cNvGraphicFramePr/>
          <p:nvPr/>
        </p:nvGraphicFramePr>
        <p:xfrm>
          <a:off x="2771775" y="3453130"/>
          <a:ext cx="1008063" cy="474663"/>
        </p:xfrm>
        <a:graphic>
          <a:graphicData uri="http://schemas.openxmlformats.org/presentationml/2006/ole">
            <mc:AlternateContent xmlns:mc="http://schemas.openxmlformats.org/markup-compatibility/2006">
              <mc:Choice xmlns:v="urn:schemas-microsoft-com:vml" Requires="v">
                <p:oleObj spid="_x0000_s3136" name="" r:id="rId8" imgW="482600" imgH="228600" progId="Equation.DSMT4">
                  <p:embed/>
                </p:oleObj>
              </mc:Choice>
              <mc:Fallback>
                <p:oleObj name="" r:id="rId8" imgW="482600" imgH="228600" progId="Equation.DSMT4">
                  <p:embed/>
                  <p:pic>
                    <p:nvPicPr>
                      <p:cNvPr id="0" name="图片 3135"/>
                      <p:cNvPicPr/>
                      <p:nvPr/>
                    </p:nvPicPr>
                    <p:blipFill>
                      <a:blip r:embed="rId9"/>
                      <a:stretch>
                        <a:fillRect/>
                      </a:stretch>
                    </p:blipFill>
                    <p:spPr>
                      <a:xfrm>
                        <a:off x="2771775" y="3453130"/>
                        <a:ext cx="1008063" cy="474663"/>
                      </a:xfrm>
                      <a:prstGeom prst="rect">
                        <a:avLst/>
                      </a:prstGeom>
                      <a:noFill/>
                      <a:ln w="38100">
                        <a:noFill/>
                        <a:miter/>
                      </a:ln>
                    </p:spPr>
                  </p:pic>
                </p:oleObj>
              </mc:Fallback>
            </mc:AlternateContent>
          </a:graphicData>
        </a:graphic>
      </p:graphicFrame>
      <p:graphicFrame>
        <p:nvGraphicFramePr>
          <p:cNvPr id="235531" name="对象 235530"/>
          <p:cNvGraphicFramePr/>
          <p:nvPr/>
        </p:nvGraphicFramePr>
        <p:xfrm>
          <a:off x="1619250" y="4797425"/>
          <a:ext cx="4951413" cy="530225"/>
        </p:xfrm>
        <a:graphic>
          <a:graphicData uri="http://schemas.openxmlformats.org/presentationml/2006/ole">
            <mc:AlternateContent xmlns:mc="http://schemas.openxmlformats.org/markup-compatibility/2006">
              <mc:Choice xmlns:v="urn:schemas-microsoft-com:vml" Requires="v">
                <p:oleObj spid="_x0000_s3138" name="" r:id="rId10" imgW="2398395" imgH="254000" progId="Equation.DSMT4">
                  <p:embed/>
                </p:oleObj>
              </mc:Choice>
              <mc:Fallback>
                <p:oleObj name="" r:id="rId10" imgW="2398395" imgH="254000" progId="Equation.DSMT4">
                  <p:embed/>
                  <p:pic>
                    <p:nvPicPr>
                      <p:cNvPr id="0" name="图片 3137"/>
                      <p:cNvPicPr/>
                      <p:nvPr/>
                    </p:nvPicPr>
                    <p:blipFill>
                      <a:blip r:embed="rId11"/>
                      <a:stretch>
                        <a:fillRect/>
                      </a:stretch>
                    </p:blipFill>
                    <p:spPr>
                      <a:xfrm>
                        <a:off x="1619250" y="4797425"/>
                        <a:ext cx="4951413" cy="530225"/>
                      </a:xfrm>
                      <a:prstGeom prst="rect">
                        <a:avLst/>
                      </a:prstGeom>
                      <a:noFill/>
                      <a:ln w="38100">
                        <a:noFill/>
                        <a:miter/>
                      </a:ln>
                    </p:spPr>
                  </p:pic>
                </p:oleObj>
              </mc:Fallback>
            </mc:AlternateContent>
          </a:graphicData>
        </a:graphic>
      </p:graphicFrame>
      <p:sp>
        <p:nvSpPr>
          <p:cNvPr id="235537" name="矩形 235536"/>
          <p:cNvSpPr/>
          <p:nvPr/>
        </p:nvSpPr>
        <p:spPr>
          <a:xfrm>
            <a:off x="671513" y="511651"/>
            <a:ext cx="7272337" cy="534035"/>
          </a:xfrm>
          <a:prstGeom prst="rect">
            <a:avLst/>
          </a:prstGeom>
          <a:noFill/>
          <a:ln w="9525">
            <a:noFill/>
          </a:ln>
        </p:spPr>
        <p:txBody>
          <a:bodyPr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由                            所以</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5539" name="矩形 235538"/>
          <p:cNvSpPr/>
          <p:nvPr/>
        </p:nvSpPr>
        <p:spPr>
          <a:xfrm>
            <a:off x="647700" y="2552542"/>
            <a:ext cx="487680" cy="534035"/>
          </a:xfrm>
          <a:prstGeom prst="rect">
            <a:avLst/>
          </a:prstGeom>
          <a:noFill/>
          <a:ln w="9525">
            <a:noFill/>
          </a:ln>
        </p:spPr>
        <p:txBody>
          <a:bodyPr wrap="none"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令</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35540" name="矩形 235539"/>
          <p:cNvSpPr/>
          <p:nvPr/>
        </p:nvSpPr>
        <p:spPr>
          <a:xfrm>
            <a:off x="1763713" y="3404712"/>
            <a:ext cx="792480" cy="534035"/>
          </a:xfrm>
          <a:prstGeom prst="rect">
            <a:avLst/>
          </a:prstGeom>
          <a:noFill/>
          <a:ln w="9525">
            <a:noFill/>
          </a:ln>
        </p:spPr>
        <p:txBody>
          <a:bodyPr wrap="none"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显然</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35543" name="矩形 235542"/>
          <p:cNvSpPr/>
          <p:nvPr/>
        </p:nvSpPr>
        <p:spPr>
          <a:xfrm>
            <a:off x="671830" y="4108768"/>
            <a:ext cx="2621280" cy="460375"/>
          </a:xfrm>
          <a:prstGeom prst="rect">
            <a:avLst/>
          </a:prstGeom>
          <a:noFill/>
          <a:ln w="9525">
            <a:noFill/>
          </a:ln>
        </p:spPr>
        <p:txBody>
          <a:bodyPr wrap="none" anchor="t">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磁场的瞬时形式为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35545" name="对象 235544"/>
          <p:cNvGraphicFramePr/>
          <p:nvPr/>
        </p:nvGraphicFramePr>
        <p:xfrm>
          <a:off x="4271963" y="584518"/>
          <a:ext cx="2301875" cy="492125"/>
        </p:xfrm>
        <a:graphic>
          <a:graphicData uri="http://schemas.openxmlformats.org/presentationml/2006/ole">
            <mc:AlternateContent xmlns:mc="http://schemas.openxmlformats.org/markup-compatibility/2006">
              <mc:Choice xmlns:v="urn:schemas-microsoft-com:vml" Requires="v">
                <p:oleObj spid="_x0000_s3139" name="" r:id="rId12" imgW="1142365" imgH="241300" progId="Equation.DSMT4">
                  <p:embed/>
                </p:oleObj>
              </mc:Choice>
              <mc:Fallback>
                <p:oleObj name="" r:id="rId12" imgW="1142365" imgH="241300" progId="Equation.DSMT4">
                  <p:embed/>
                  <p:pic>
                    <p:nvPicPr>
                      <p:cNvPr id="0" name="图片 3138"/>
                      <p:cNvPicPr/>
                      <p:nvPr/>
                    </p:nvPicPr>
                    <p:blipFill>
                      <a:blip r:embed="rId13"/>
                      <a:stretch>
                        <a:fillRect/>
                      </a:stretch>
                    </p:blipFill>
                    <p:spPr>
                      <a:xfrm>
                        <a:off x="4271963" y="584518"/>
                        <a:ext cx="2301875" cy="492125"/>
                      </a:xfrm>
                      <a:prstGeom prst="rect">
                        <a:avLst/>
                      </a:prstGeom>
                      <a:noFill/>
                      <a:ln w="38100">
                        <a:noFill/>
                        <a:miter/>
                      </a:ln>
                    </p:spPr>
                  </p:pic>
                </p:oleObj>
              </mc:Fallback>
            </mc:AlternateContent>
          </a:graphicData>
        </a:graphic>
      </p:graphicFrame>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37"/>
                                        </p:tgtEl>
                                        <p:attrNameLst>
                                          <p:attrName>style.visibility</p:attrName>
                                        </p:attrNameLst>
                                      </p:cBhvr>
                                      <p:to>
                                        <p:strVal val="visible"/>
                                      </p:to>
                                    </p:set>
                                    <p:animEffect transition="in" filter="blinds(horizontal)">
                                      <p:cBhvr>
                                        <p:cTn id="7" dur="500"/>
                                        <p:tgtEl>
                                          <p:spTgt spid="23553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5527"/>
                                        </p:tgtEl>
                                        <p:attrNameLst>
                                          <p:attrName>style.visibility</p:attrName>
                                        </p:attrNameLst>
                                      </p:cBhvr>
                                      <p:to>
                                        <p:strVal val="visible"/>
                                      </p:to>
                                    </p:set>
                                    <p:anim calcmode="lin" valueType="num">
                                      <p:cBhvr additive="base">
                                        <p:cTn id="12" dur="500" fill="hold"/>
                                        <p:tgtEl>
                                          <p:spTgt spid="235527"/>
                                        </p:tgtEl>
                                        <p:attrNameLst>
                                          <p:attrName>ppt_x</p:attrName>
                                        </p:attrNameLst>
                                      </p:cBhvr>
                                      <p:tavLst>
                                        <p:tav tm="0">
                                          <p:val>
                                            <p:strVal val="#ppt_x"/>
                                          </p:val>
                                        </p:tav>
                                        <p:tav tm="100000">
                                          <p:val>
                                            <p:strVal val="#ppt_x"/>
                                          </p:val>
                                        </p:tav>
                                      </p:tavLst>
                                    </p:anim>
                                    <p:anim calcmode="lin" valueType="num">
                                      <p:cBhvr additive="base">
                                        <p:cTn id="13" dur="500" fill="hold"/>
                                        <p:tgtEl>
                                          <p:spTgt spid="2355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5545"/>
                                        </p:tgtEl>
                                        <p:attrNameLst>
                                          <p:attrName>style.visibility</p:attrName>
                                        </p:attrNameLst>
                                      </p:cBhvr>
                                      <p:to>
                                        <p:strVal val="visible"/>
                                      </p:to>
                                    </p:set>
                                    <p:anim calcmode="lin" valueType="num">
                                      <p:cBhvr additive="base">
                                        <p:cTn id="18" dur="500" fill="hold"/>
                                        <p:tgtEl>
                                          <p:spTgt spid="235545"/>
                                        </p:tgtEl>
                                        <p:attrNameLst>
                                          <p:attrName>ppt_x</p:attrName>
                                        </p:attrNameLst>
                                      </p:cBhvr>
                                      <p:tavLst>
                                        <p:tav tm="0">
                                          <p:val>
                                            <p:strVal val="#ppt_x"/>
                                          </p:val>
                                        </p:tav>
                                        <p:tav tm="100000">
                                          <p:val>
                                            <p:strVal val="#ppt_x"/>
                                          </p:val>
                                        </p:tav>
                                      </p:tavLst>
                                    </p:anim>
                                    <p:anim calcmode="lin" valueType="num">
                                      <p:cBhvr additive="base">
                                        <p:cTn id="19" dur="500" fill="hold"/>
                                        <p:tgtEl>
                                          <p:spTgt spid="23554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35528"/>
                                        </p:tgtEl>
                                        <p:attrNameLst>
                                          <p:attrName>style.visibility</p:attrName>
                                        </p:attrNameLst>
                                      </p:cBhvr>
                                      <p:to>
                                        <p:strVal val="visible"/>
                                      </p:to>
                                    </p:set>
                                    <p:anim calcmode="lin" valueType="num">
                                      <p:cBhvr additive="base">
                                        <p:cTn id="24" dur="500" fill="hold"/>
                                        <p:tgtEl>
                                          <p:spTgt spid="235528"/>
                                        </p:tgtEl>
                                        <p:attrNameLst>
                                          <p:attrName>ppt_x</p:attrName>
                                        </p:attrNameLst>
                                      </p:cBhvr>
                                      <p:tavLst>
                                        <p:tav tm="0">
                                          <p:val>
                                            <p:strVal val="#ppt_x"/>
                                          </p:val>
                                        </p:tav>
                                        <p:tav tm="100000">
                                          <p:val>
                                            <p:strVal val="#ppt_x"/>
                                          </p:val>
                                        </p:tav>
                                      </p:tavLst>
                                    </p:anim>
                                    <p:anim calcmode="lin" valueType="num">
                                      <p:cBhvr additive="base">
                                        <p:cTn id="25" dur="500" fill="hold"/>
                                        <p:tgtEl>
                                          <p:spTgt spid="2355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35539"/>
                                        </p:tgtEl>
                                        <p:attrNameLst>
                                          <p:attrName>style.visibility</p:attrName>
                                        </p:attrNameLst>
                                      </p:cBhvr>
                                      <p:to>
                                        <p:strVal val="visible"/>
                                      </p:to>
                                    </p:set>
                                    <p:animEffect transition="in" filter="box(in)">
                                      <p:cBhvr>
                                        <p:cTn id="30" dur="500"/>
                                        <p:tgtEl>
                                          <p:spTgt spid="23553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35529"/>
                                        </p:tgtEl>
                                        <p:attrNameLst>
                                          <p:attrName>style.visibility</p:attrName>
                                        </p:attrNameLst>
                                      </p:cBhvr>
                                      <p:to>
                                        <p:strVal val="visible"/>
                                      </p:to>
                                    </p:set>
                                    <p:anim calcmode="lin" valueType="num">
                                      <p:cBhvr additive="base">
                                        <p:cTn id="35" dur="500" fill="hold"/>
                                        <p:tgtEl>
                                          <p:spTgt spid="235529"/>
                                        </p:tgtEl>
                                        <p:attrNameLst>
                                          <p:attrName>ppt_x</p:attrName>
                                        </p:attrNameLst>
                                      </p:cBhvr>
                                      <p:tavLst>
                                        <p:tav tm="0">
                                          <p:val>
                                            <p:strVal val="#ppt_x"/>
                                          </p:val>
                                        </p:tav>
                                        <p:tav tm="100000">
                                          <p:val>
                                            <p:strVal val="#ppt_x"/>
                                          </p:val>
                                        </p:tav>
                                      </p:tavLst>
                                    </p:anim>
                                    <p:anim calcmode="lin" valueType="num">
                                      <p:cBhvr additive="base">
                                        <p:cTn id="36" dur="500" fill="hold"/>
                                        <p:tgtEl>
                                          <p:spTgt spid="2355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35540"/>
                                        </p:tgtEl>
                                        <p:attrNameLst>
                                          <p:attrName>style.visibility</p:attrName>
                                        </p:attrNameLst>
                                      </p:cBhvr>
                                      <p:to>
                                        <p:strVal val="visible"/>
                                      </p:to>
                                    </p:set>
                                    <p:animEffect transition="in" filter="blinds(horizontal)">
                                      <p:cBhvr>
                                        <p:cTn id="41" dur="500"/>
                                        <p:tgtEl>
                                          <p:spTgt spid="235540"/>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35530"/>
                                        </p:tgtEl>
                                        <p:attrNameLst>
                                          <p:attrName>style.visibility</p:attrName>
                                        </p:attrNameLst>
                                      </p:cBhvr>
                                      <p:to>
                                        <p:strVal val="visible"/>
                                      </p:to>
                                    </p:set>
                                    <p:anim calcmode="lin" valueType="num">
                                      <p:cBhvr additive="base">
                                        <p:cTn id="46" dur="500" fill="hold"/>
                                        <p:tgtEl>
                                          <p:spTgt spid="235530"/>
                                        </p:tgtEl>
                                        <p:attrNameLst>
                                          <p:attrName>ppt_x</p:attrName>
                                        </p:attrNameLst>
                                      </p:cBhvr>
                                      <p:tavLst>
                                        <p:tav tm="0">
                                          <p:val>
                                            <p:strVal val="#ppt_x"/>
                                          </p:val>
                                        </p:tav>
                                        <p:tav tm="100000">
                                          <p:val>
                                            <p:strVal val="#ppt_x"/>
                                          </p:val>
                                        </p:tav>
                                      </p:tavLst>
                                    </p:anim>
                                    <p:anim calcmode="lin" valueType="num">
                                      <p:cBhvr additive="base">
                                        <p:cTn id="47" dur="500" fill="hold"/>
                                        <p:tgtEl>
                                          <p:spTgt spid="23553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35543"/>
                                        </p:tgtEl>
                                        <p:attrNameLst>
                                          <p:attrName>style.visibility</p:attrName>
                                        </p:attrNameLst>
                                      </p:cBhvr>
                                      <p:to>
                                        <p:strVal val="visible"/>
                                      </p:to>
                                    </p:set>
                                    <p:animEffect transition="in" filter="box(in)">
                                      <p:cBhvr>
                                        <p:cTn id="52" dur="500"/>
                                        <p:tgtEl>
                                          <p:spTgt spid="235543"/>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35531"/>
                                        </p:tgtEl>
                                        <p:attrNameLst>
                                          <p:attrName>style.visibility</p:attrName>
                                        </p:attrNameLst>
                                      </p:cBhvr>
                                      <p:to>
                                        <p:strVal val="visible"/>
                                      </p:to>
                                    </p:set>
                                    <p:anim calcmode="lin" valueType="num">
                                      <p:cBhvr additive="base">
                                        <p:cTn id="57" dur="500" fill="hold"/>
                                        <p:tgtEl>
                                          <p:spTgt spid="235531"/>
                                        </p:tgtEl>
                                        <p:attrNameLst>
                                          <p:attrName>ppt_x</p:attrName>
                                        </p:attrNameLst>
                                      </p:cBhvr>
                                      <p:tavLst>
                                        <p:tav tm="0">
                                          <p:val>
                                            <p:strVal val="#ppt_x"/>
                                          </p:val>
                                        </p:tav>
                                        <p:tav tm="100000">
                                          <p:val>
                                            <p:strVal val="#ppt_x"/>
                                          </p:val>
                                        </p:tav>
                                      </p:tavLst>
                                    </p:anim>
                                    <p:anim calcmode="lin" valueType="num">
                                      <p:cBhvr additive="base">
                                        <p:cTn id="58" dur="500" fill="hold"/>
                                        <p:tgtEl>
                                          <p:spTgt spid="2355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37" grpId="0"/>
      <p:bldP spid="235539" grpId="0"/>
      <p:bldP spid="235540" grpId="0"/>
      <p:bldP spid="23554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36546" name="对象 236545"/>
          <p:cNvGraphicFramePr/>
          <p:nvPr/>
        </p:nvGraphicFramePr>
        <p:xfrm>
          <a:off x="2757805" y="823595"/>
          <a:ext cx="2139950" cy="812800"/>
        </p:xfrm>
        <a:graphic>
          <a:graphicData uri="http://schemas.openxmlformats.org/presentationml/2006/ole">
            <mc:AlternateContent xmlns:mc="http://schemas.openxmlformats.org/markup-compatibility/2006">
              <mc:Choice xmlns:v="urn:schemas-microsoft-com:vml" Requires="v">
                <p:oleObj spid="_x0000_s3141" name="" r:id="rId2" imgW="1028065" imgH="393700" progId="Equation.DSMT4">
                  <p:embed/>
                </p:oleObj>
              </mc:Choice>
              <mc:Fallback>
                <p:oleObj name="" r:id="rId2" imgW="1028065" imgH="393700" progId="Equation.DSMT4">
                  <p:embed/>
                  <p:pic>
                    <p:nvPicPr>
                      <p:cNvPr id="0" name="图片 3140"/>
                      <p:cNvPicPr/>
                      <p:nvPr/>
                    </p:nvPicPr>
                    <p:blipFill>
                      <a:blip r:embed="rId3"/>
                      <a:stretch>
                        <a:fillRect/>
                      </a:stretch>
                    </p:blipFill>
                    <p:spPr>
                      <a:xfrm>
                        <a:off x="2757805" y="823595"/>
                        <a:ext cx="2139950" cy="812800"/>
                      </a:xfrm>
                      <a:prstGeom prst="rect">
                        <a:avLst/>
                      </a:prstGeom>
                      <a:noFill/>
                      <a:ln w="38100">
                        <a:noFill/>
                        <a:miter/>
                      </a:ln>
                    </p:spPr>
                  </p:pic>
                </p:oleObj>
              </mc:Fallback>
            </mc:AlternateContent>
          </a:graphicData>
        </a:graphic>
      </p:graphicFrame>
      <p:graphicFrame>
        <p:nvGraphicFramePr>
          <p:cNvPr id="236547" name="对象 236546"/>
          <p:cNvGraphicFramePr/>
          <p:nvPr/>
        </p:nvGraphicFramePr>
        <p:xfrm>
          <a:off x="1763713" y="2993073"/>
          <a:ext cx="4470400" cy="1525587"/>
        </p:xfrm>
        <a:graphic>
          <a:graphicData uri="http://schemas.openxmlformats.org/presentationml/2006/ole">
            <mc:AlternateContent xmlns:mc="http://schemas.openxmlformats.org/markup-compatibility/2006">
              <mc:Choice xmlns:v="urn:schemas-microsoft-com:vml" Requires="v">
                <p:oleObj spid="_x0000_s3142" name="" r:id="rId4" imgW="2120265" imgH="723900" progId="Equation.DSMT4">
                  <p:embed/>
                </p:oleObj>
              </mc:Choice>
              <mc:Fallback>
                <p:oleObj name="" r:id="rId4" imgW="2120265" imgH="723900" progId="Equation.DSMT4">
                  <p:embed/>
                  <p:pic>
                    <p:nvPicPr>
                      <p:cNvPr id="0" name="图片 3141"/>
                      <p:cNvPicPr/>
                      <p:nvPr/>
                    </p:nvPicPr>
                    <p:blipFill>
                      <a:blip r:embed="rId5"/>
                      <a:stretch>
                        <a:fillRect/>
                      </a:stretch>
                    </p:blipFill>
                    <p:spPr>
                      <a:xfrm>
                        <a:off x="1763713" y="2993073"/>
                        <a:ext cx="4470400" cy="1525587"/>
                      </a:xfrm>
                      <a:prstGeom prst="rect">
                        <a:avLst/>
                      </a:prstGeom>
                      <a:noFill/>
                      <a:ln w="38100">
                        <a:noFill/>
                        <a:miter/>
                      </a:ln>
                    </p:spPr>
                  </p:pic>
                </p:oleObj>
              </mc:Fallback>
            </mc:AlternateContent>
          </a:graphicData>
        </a:graphic>
      </p:graphicFrame>
      <p:graphicFrame>
        <p:nvGraphicFramePr>
          <p:cNvPr id="236548" name="对象 236547"/>
          <p:cNvGraphicFramePr/>
          <p:nvPr/>
        </p:nvGraphicFramePr>
        <p:xfrm>
          <a:off x="2881630" y="5119370"/>
          <a:ext cx="1892300" cy="808038"/>
        </p:xfrm>
        <a:graphic>
          <a:graphicData uri="http://schemas.openxmlformats.org/presentationml/2006/ole">
            <mc:AlternateContent xmlns:mc="http://schemas.openxmlformats.org/markup-compatibility/2006">
              <mc:Choice xmlns:v="urn:schemas-microsoft-com:vml" Requires="v">
                <p:oleObj spid="_x0000_s3147" name="" r:id="rId6" imgW="913765" imgH="393700" progId="Equation.DSMT4">
                  <p:embed/>
                </p:oleObj>
              </mc:Choice>
              <mc:Fallback>
                <p:oleObj name="" r:id="rId6" imgW="913765" imgH="393700" progId="Equation.DSMT4">
                  <p:embed/>
                  <p:pic>
                    <p:nvPicPr>
                      <p:cNvPr id="0" name="图片 3146"/>
                      <p:cNvPicPr/>
                      <p:nvPr/>
                    </p:nvPicPr>
                    <p:blipFill>
                      <a:blip r:embed="rId7"/>
                      <a:stretch>
                        <a:fillRect/>
                      </a:stretch>
                    </p:blipFill>
                    <p:spPr>
                      <a:xfrm>
                        <a:off x="2881630" y="5119370"/>
                        <a:ext cx="1892300" cy="808038"/>
                      </a:xfrm>
                      <a:prstGeom prst="rect">
                        <a:avLst/>
                      </a:prstGeom>
                      <a:noFill/>
                      <a:ln w="38100">
                        <a:noFill/>
                        <a:miter/>
                      </a:ln>
                    </p:spPr>
                  </p:pic>
                </p:oleObj>
              </mc:Fallback>
            </mc:AlternateContent>
          </a:graphicData>
        </a:graphic>
      </p:graphicFrame>
      <p:sp>
        <p:nvSpPr>
          <p:cNvPr id="236549" name="矩形 236548"/>
          <p:cNvSpPr/>
          <p:nvPr/>
        </p:nvSpPr>
        <p:spPr>
          <a:xfrm>
            <a:off x="-36512" y="368777"/>
            <a:ext cx="5252085" cy="534035"/>
          </a:xfrm>
          <a:prstGeom prst="rect">
            <a:avLst/>
          </a:prstGeom>
          <a:noFill/>
          <a:ln w="9525">
            <a:noFill/>
          </a:ln>
        </p:spPr>
        <p:txBody>
          <a:bodyPr wrap="none" anchor="ctr">
            <a:spAutoFit/>
          </a:bodyPr>
          <a:p>
            <a:pPr indent="533400" eaLnBrk="1" hangingPunct="1">
              <a:lnSpc>
                <a:spcPct val="120000"/>
              </a:lnSpc>
            </a:pPr>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 导电媒质中电磁波的传播特性</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6551" name="矩形 236550"/>
          <p:cNvSpPr/>
          <p:nvPr/>
        </p:nvSpPr>
        <p:spPr>
          <a:xfrm>
            <a:off x="323850" y="4585494"/>
            <a:ext cx="6833235" cy="534035"/>
          </a:xfrm>
          <a:prstGeom prst="rect">
            <a:avLst/>
          </a:prstGeom>
          <a:noFill/>
          <a:ln w="9525">
            <a:noFill/>
          </a:ln>
        </p:spPr>
        <p:txBody>
          <a:bodyPr wrap="none"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传导电流越大损耗越大，定义导电媒质的损耗角</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2400" i="1"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c</a:t>
            </a:r>
            <a:endParaRPr lang="en-US" altLang="zh-CN" sz="2400" i="1"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endParaRPr>
          </a:p>
        </p:txBody>
      </p:sp>
      <p:sp>
        <p:nvSpPr>
          <p:cNvPr id="236552" name="矩形 236551"/>
          <p:cNvSpPr/>
          <p:nvPr/>
        </p:nvSpPr>
        <p:spPr>
          <a:xfrm>
            <a:off x="323850" y="1580515"/>
            <a:ext cx="8569325" cy="1863725"/>
          </a:xfrm>
          <a:prstGeom prst="rect">
            <a:avLst/>
          </a:prstGeom>
          <a:noFill/>
          <a:ln w="9525">
            <a:noFill/>
          </a:ln>
        </p:spPr>
        <p:txBody>
          <a:bodyPr>
            <a:spAutoFit/>
          </a:bodyPr>
          <a:p>
            <a:pPr eaLnBrk="1" hangingPunct="1">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引入</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2400" i="1"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c</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后，损耗媒质和理想介质中电磁场的基本方程形式上完全相同，所以解的形式也相同，这就为求解损耗媒质中的电磁场与电磁波问题提供了方便。复介电常数虚部与实部之比为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6553" name="文本框 236552"/>
          <p:cNvSpPr txBox="1"/>
          <p:nvPr/>
        </p:nvSpPr>
        <p:spPr>
          <a:xfrm>
            <a:off x="478790" y="932815"/>
            <a:ext cx="3384550" cy="534035"/>
          </a:xfrm>
          <a:prstGeom prst="rect">
            <a:avLst/>
          </a:prstGeom>
          <a:noFill/>
          <a:ln w="9525">
            <a:noFill/>
          </a:ln>
        </p:spPr>
        <p:txBody>
          <a:bodyPr>
            <a:spAutoFit/>
          </a:bodyPr>
          <a:p>
            <a:pPr>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⑴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复介电常数</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6553"/>
                                        </p:tgtEl>
                                        <p:attrNameLst>
                                          <p:attrName>style.visibility</p:attrName>
                                        </p:attrNameLst>
                                      </p:cBhvr>
                                      <p:to>
                                        <p:strVal val="visible"/>
                                      </p:to>
                                    </p:set>
                                    <p:animEffect transition="in" filter="blinds(horizontal)">
                                      <p:cBhvr>
                                        <p:cTn id="7" dur="500"/>
                                        <p:tgtEl>
                                          <p:spTgt spid="2365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6546"/>
                                        </p:tgtEl>
                                        <p:attrNameLst>
                                          <p:attrName>style.visibility</p:attrName>
                                        </p:attrNameLst>
                                      </p:cBhvr>
                                      <p:to>
                                        <p:strVal val="visible"/>
                                      </p:to>
                                    </p:set>
                                    <p:anim calcmode="lin" valueType="num">
                                      <p:cBhvr additive="base">
                                        <p:cTn id="12" dur="500" fill="hold"/>
                                        <p:tgtEl>
                                          <p:spTgt spid="236546"/>
                                        </p:tgtEl>
                                        <p:attrNameLst>
                                          <p:attrName>ppt_x</p:attrName>
                                        </p:attrNameLst>
                                      </p:cBhvr>
                                      <p:tavLst>
                                        <p:tav tm="0">
                                          <p:val>
                                            <p:strVal val="#ppt_x"/>
                                          </p:val>
                                        </p:tav>
                                        <p:tav tm="100000">
                                          <p:val>
                                            <p:strVal val="#ppt_x"/>
                                          </p:val>
                                        </p:tav>
                                      </p:tavLst>
                                    </p:anim>
                                    <p:anim calcmode="lin" valueType="num">
                                      <p:cBhvr additive="base">
                                        <p:cTn id="13" dur="500" fill="hold"/>
                                        <p:tgtEl>
                                          <p:spTgt spid="23654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36552"/>
                                        </p:tgtEl>
                                        <p:attrNameLst>
                                          <p:attrName>style.visibility</p:attrName>
                                        </p:attrNameLst>
                                      </p:cBhvr>
                                      <p:to>
                                        <p:strVal val="visible"/>
                                      </p:to>
                                    </p:set>
                                    <p:animEffect transition="in" filter="box(in)">
                                      <p:cBhvr>
                                        <p:cTn id="18" dur="500"/>
                                        <p:tgtEl>
                                          <p:spTgt spid="23655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6547"/>
                                        </p:tgtEl>
                                        <p:attrNameLst>
                                          <p:attrName>style.visibility</p:attrName>
                                        </p:attrNameLst>
                                      </p:cBhvr>
                                      <p:to>
                                        <p:strVal val="visible"/>
                                      </p:to>
                                    </p:set>
                                    <p:anim calcmode="lin" valueType="num">
                                      <p:cBhvr additive="base">
                                        <p:cTn id="23" dur="500" fill="hold"/>
                                        <p:tgtEl>
                                          <p:spTgt spid="236547"/>
                                        </p:tgtEl>
                                        <p:attrNameLst>
                                          <p:attrName>ppt_x</p:attrName>
                                        </p:attrNameLst>
                                      </p:cBhvr>
                                      <p:tavLst>
                                        <p:tav tm="0">
                                          <p:val>
                                            <p:strVal val="#ppt_x"/>
                                          </p:val>
                                        </p:tav>
                                        <p:tav tm="100000">
                                          <p:val>
                                            <p:strVal val="#ppt_x"/>
                                          </p:val>
                                        </p:tav>
                                      </p:tavLst>
                                    </p:anim>
                                    <p:anim calcmode="lin" valueType="num">
                                      <p:cBhvr additive="base">
                                        <p:cTn id="24" dur="500" fill="hold"/>
                                        <p:tgtEl>
                                          <p:spTgt spid="23654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36551"/>
                                        </p:tgtEl>
                                        <p:attrNameLst>
                                          <p:attrName>style.visibility</p:attrName>
                                        </p:attrNameLst>
                                      </p:cBhvr>
                                      <p:to>
                                        <p:strVal val="visible"/>
                                      </p:to>
                                    </p:set>
                                    <p:animEffect transition="in" filter="blinds(horizontal)">
                                      <p:cBhvr>
                                        <p:cTn id="29" dur="500"/>
                                        <p:tgtEl>
                                          <p:spTgt spid="23655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36548"/>
                                        </p:tgtEl>
                                        <p:attrNameLst>
                                          <p:attrName>style.visibility</p:attrName>
                                        </p:attrNameLst>
                                      </p:cBhvr>
                                      <p:to>
                                        <p:strVal val="visible"/>
                                      </p:to>
                                    </p:set>
                                    <p:anim calcmode="lin" valueType="num">
                                      <p:cBhvr additive="base">
                                        <p:cTn id="34" dur="500" fill="hold"/>
                                        <p:tgtEl>
                                          <p:spTgt spid="236548"/>
                                        </p:tgtEl>
                                        <p:attrNameLst>
                                          <p:attrName>ppt_x</p:attrName>
                                        </p:attrNameLst>
                                      </p:cBhvr>
                                      <p:tavLst>
                                        <p:tav tm="0">
                                          <p:val>
                                            <p:strVal val="#ppt_x"/>
                                          </p:val>
                                        </p:tav>
                                        <p:tav tm="100000">
                                          <p:val>
                                            <p:strVal val="#ppt_x"/>
                                          </p:val>
                                        </p:tav>
                                      </p:tavLst>
                                    </p:anim>
                                    <p:anim calcmode="lin" valueType="num">
                                      <p:cBhvr additive="base">
                                        <p:cTn id="35" dur="500" fill="hold"/>
                                        <p:tgtEl>
                                          <p:spTgt spid="2365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1" grpId="0"/>
      <p:bldP spid="236552" grpId="0"/>
      <p:bldP spid="23655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37570" name="对象 237569"/>
          <p:cNvGraphicFramePr/>
          <p:nvPr/>
        </p:nvGraphicFramePr>
        <p:xfrm>
          <a:off x="2495233" y="86678"/>
          <a:ext cx="4805362" cy="901700"/>
        </p:xfrm>
        <a:graphic>
          <a:graphicData uri="http://schemas.openxmlformats.org/presentationml/2006/ole">
            <mc:AlternateContent xmlns:mc="http://schemas.openxmlformats.org/markup-compatibility/2006">
              <mc:Choice xmlns:v="urn:schemas-microsoft-com:vml" Requires="v">
                <p:oleObj spid="_x0000_s3149" name="" r:id="rId2" imgW="2589530" imgH="482600" progId="Equation.DSMT4">
                  <p:embed/>
                </p:oleObj>
              </mc:Choice>
              <mc:Fallback>
                <p:oleObj name="" r:id="rId2" imgW="2589530" imgH="482600" progId="Equation.DSMT4">
                  <p:embed/>
                  <p:pic>
                    <p:nvPicPr>
                      <p:cNvPr id="0" name="图片 3148"/>
                      <p:cNvPicPr/>
                      <p:nvPr/>
                    </p:nvPicPr>
                    <p:blipFill>
                      <a:blip r:embed="rId3"/>
                      <a:stretch>
                        <a:fillRect/>
                      </a:stretch>
                    </p:blipFill>
                    <p:spPr>
                      <a:xfrm>
                        <a:off x="2495233" y="86678"/>
                        <a:ext cx="4805362" cy="901700"/>
                      </a:xfrm>
                      <a:prstGeom prst="rect">
                        <a:avLst/>
                      </a:prstGeom>
                      <a:noFill/>
                      <a:ln w="38100">
                        <a:noFill/>
                        <a:miter/>
                      </a:ln>
                    </p:spPr>
                  </p:pic>
                </p:oleObj>
              </mc:Fallback>
            </mc:AlternateContent>
          </a:graphicData>
        </a:graphic>
      </p:graphicFrame>
      <p:graphicFrame>
        <p:nvGraphicFramePr>
          <p:cNvPr id="237571" name="对象 237570"/>
          <p:cNvGraphicFramePr/>
          <p:nvPr/>
        </p:nvGraphicFramePr>
        <p:xfrm>
          <a:off x="971550" y="1718628"/>
          <a:ext cx="3597275" cy="2290762"/>
        </p:xfrm>
        <a:graphic>
          <a:graphicData uri="http://schemas.openxmlformats.org/presentationml/2006/ole">
            <mc:AlternateContent xmlns:mc="http://schemas.openxmlformats.org/markup-compatibility/2006">
              <mc:Choice xmlns:v="urn:schemas-microsoft-com:vml" Requires="v">
                <p:oleObj spid="_x0000_s3150" name="" r:id="rId4" imgW="1866900" imgH="1193800" progId="Equation.DSMT4">
                  <p:embed/>
                </p:oleObj>
              </mc:Choice>
              <mc:Fallback>
                <p:oleObj name="" r:id="rId4" imgW="1866900" imgH="1193800" progId="Equation.DSMT4">
                  <p:embed/>
                  <p:pic>
                    <p:nvPicPr>
                      <p:cNvPr id="0" name="图片 3149"/>
                      <p:cNvPicPr/>
                      <p:nvPr/>
                    </p:nvPicPr>
                    <p:blipFill>
                      <a:blip r:embed="rId5"/>
                      <a:stretch>
                        <a:fillRect/>
                      </a:stretch>
                    </p:blipFill>
                    <p:spPr>
                      <a:xfrm>
                        <a:off x="971550" y="1718628"/>
                        <a:ext cx="3597275" cy="2290762"/>
                      </a:xfrm>
                      <a:prstGeom prst="rect">
                        <a:avLst/>
                      </a:prstGeom>
                      <a:noFill/>
                      <a:ln w="38100">
                        <a:noFill/>
                        <a:miter/>
                      </a:ln>
                    </p:spPr>
                  </p:pic>
                </p:oleObj>
              </mc:Fallback>
            </mc:AlternateContent>
          </a:graphicData>
        </a:graphic>
      </p:graphicFrame>
      <p:sp>
        <p:nvSpPr>
          <p:cNvPr id="237572" name="矩形 237571"/>
          <p:cNvSpPr/>
          <p:nvPr/>
        </p:nvSpPr>
        <p:spPr>
          <a:xfrm>
            <a:off x="-120650" y="255747"/>
            <a:ext cx="6048375" cy="534035"/>
          </a:xfrm>
          <a:prstGeom prst="rect">
            <a:avLst/>
          </a:prstGeom>
          <a:noFill/>
          <a:ln w="9525">
            <a:noFill/>
          </a:ln>
        </p:spPr>
        <p:txBody>
          <a:bodyPr anchor="ctr">
            <a:spAutoFit/>
          </a:bodyPr>
          <a:p>
            <a:pPr indent="533400" eaLnBrk="1" hangingPunct="1">
              <a:lnSpc>
                <a:spcPct val="120000"/>
              </a:lnSpc>
            </a:pPr>
            <a:r>
              <a:rPr lang="en-US" altLang="zh-CN" sz="2400" dirty="0">
                <a:solidFill>
                  <a:schemeClr val="bg2"/>
                </a:solidFill>
                <a:latin typeface="微软雅黑" panose="020B0503020204020204" pitchFamily="34" charset="-122"/>
                <a:ea typeface="微软雅黑" panose="020B0503020204020204" pitchFamily="34" charset="-122"/>
              </a:rPr>
              <a:t>⑵</a:t>
            </a:r>
            <a:r>
              <a:rPr lang="zh-CN" altLang="en-US" sz="2400" dirty="0">
                <a:solidFill>
                  <a:schemeClr val="bg2"/>
                </a:solidFill>
                <a:latin typeface="微软雅黑" panose="020B0503020204020204" pitchFamily="34" charset="-122"/>
                <a:ea typeface="微软雅黑" panose="020B0503020204020204" pitchFamily="34" charset="-122"/>
              </a:rPr>
              <a:t>　传播常数</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37573" name="矩形 237572"/>
          <p:cNvSpPr/>
          <p:nvPr/>
        </p:nvSpPr>
        <p:spPr>
          <a:xfrm>
            <a:off x="395288" y="1000760"/>
            <a:ext cx="8497887" cy="829945"/>
          </a:xfrm>
          <a:prstGeom prst="rect">
            <a:avLst/>
          </a:prstGeom>
          <a:noFill/>
          <a:ln w="9525">
            <a:noFill/>
          </a:ln>
        </p:spPr>
        <p:txBody>
          <a:bodyPr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上式两边平方，令等式两边实部、虚部分别相等可以得到两个方程，求解可得</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37574" name="矩形 237573"/>
          <p:cNvSpPr/>
          <p:nvPr/>
        </p:nvSpPr>
        <p:spPr>
          <a:xfrm>
            <a:off x="395288" y="3972402"/>
            <a:ext cx="8388350" cy="1938020"/>
          </a:xfrm>
          <a:prstGeom prst="rect">
            <a:avLst/>
          </a:prstGeom>
          <a:noFill/>
          <a:ln w="9525">
            <a:noFill/>
          </a:ln>
        </p:spPr>
        <p:txBody>
          <a:bodyPr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可以看出，在损耗媒质中电场和磁场的振幅按</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30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baseline="30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2400" i="1" baseline="30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随传播距离衰减，每传播单位长度</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，衰减为原来的</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300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baseline="3000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倍，所以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称为衰减常数</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单位是</a:t>
            </a:r>
            <a:r>
              <a:rPr lang="en-US" altLang="zh-CN" sz="24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Np/m</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奈培每米</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β</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表示相位随传播距离的变化量</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30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-j</a:t>
            </a:r>
            <a:r>
              <a:rPr lang="en-US" altLang="zh-CN" sz="2400" i="1" baseline="30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2400" i="1" baseline="30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β</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称为相位常数，单位是</a:t>
            </a:r>
            <a:r>
              <a:rPr lang="en-US" altLang="zh-CN" sz="24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rad/m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（弧度每米）。</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7575" name="图片 237574" descr="tu1"/>
          <p:cNvPicPr>
            <a:picLocks noChangeAspect="1"/>
          </p:cNvPicPr>
          <p:nvPr/>
        </p:nvPicPr>
        <p:blipFill>
          <a:blip r:embed="rId6"/>
          <a:srcRect r="20781"/>
          <a:stretch>
            <a:fillRect/>
          </a:stretch>
        </p:blipFill>
        <p:spPr>
          <a:xfrm>
            <a:off x="4427538" y="2347278"/>
            <a:ext cx="4248150" cy="912812"/>
          </a:xfrm>
          <a:prstGeom prst="rect">
            <a:avLst/>
          </a:prstGeom>
          <a:noFill/>
          <a:ln w="9525">
            <a:noFill/>
          </a:ln>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7570"/>
                                        </p:tgtEl>
                                        <p:attrNameLst>
                                          <p:attrName>style.visibility</p:attrName>
                                        </p:attrNameLst>
                                      </p:cBhvr>
                                      <p:to>
                                        <p:strVal val="visible"/>
                                      </p:to>
                                    </p:set>
                                    <p:anim calcmode="lin" valueType="num">
                                      <p:cBhvr additive="base">
                                        <p:cTn id="7" dur="500" fill="hold"/>
                                        <p:tgtEl>
                                          <p:spTgt spid="237570"/>
                                        </p:tgtEl>
                                        <p:attrNameLst>
                                          <p:attrName>ppt_x</p:attrName>
                                        </p:attrNameLst>
                                      </p:cBhvr>
                                      <p:tavLst>
                                        <p:tav tm="0">
                                          <p:val>
                                            <p:strVal val="#ppt_x"/>
                                          </p:val>
                                        </p:tav>
                                        <p:tav tm="100000">
                                          <p:val>
                                            <p:strVal val="#ppt_x"/>
                                          </p:val>
                                        </p:tav>
                                      </p:tavLst>
                                    </p:anim>
                                    <p:anim calcmode="lin" valueType="num">
                                      <p:cBhvr additive="base">
                                        <p:cTn id="8" dur="500" fill="hold"/>
                                        <p:tgtEl>
                                          <p:spTgt spid="2375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37573"/>
                                        </p:tgtEl>
                                        <p:attrNameLst>
                                          <p:attrName>style.visibility</p:attrName>
                                        </p:attrNameLst>
                                      </p:cBhvr>
                                      <p:to>
                                        <p:strVal val="visible"/>
                                      </p:to>
                                    </p:set>
                                    <p:animEffect transition="in" filter="blinds(horizontal)">
                                      <p:cBhvr>
                                        <p:cTn id="13" dur="500"/>
                                        <p:tgtEl>
                                          <p:spTgt spid="23757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7571"/>
                                        </p:tgtEl>
                                        <p:attrNameLst>
                                          <p:attrName>style.visibility</p:attrName>
                                        </p:attrNameLst>
                                      </p:cBhvr>
                                      <p:to>
                                        <p:strVal val="visible"/>
                                      </p:to>
                                    </p:set>
                                    <p:anim calcmode="lin" valueType="num">
                                      <p:cBhvr additive="base">
                                        <p:cTn id="18" dur="500" fill="hold"/>
                                        <p:tgtEl>
                                          <p:spTgt spid="237571"/>
                                        </p:tgtEl>
                                        <p:attrNameLst>
                                          <p:attrName>ppt_x</p:attrName>
                                        </p:attrNameLst>
                                      </p:cBhvr>
                                      <p:tavLst>
                                        <p:tav tm="0">
                                          <p:val>
                                            <p:strVal val="#ppt_x"/>
                                          </p:val>
                                        </p:tav>
                                        <p:tav tm="100000">
                                          <p:val>
                                            <p:strVal val="#ppt_x"/>
                                          </p:val>
                                        </p:tav>
                                      </p:tavLst>
                                    </p:anim>
                                    <p:anim calcmode="lin" valueType="num">
                                      <p:cBhvr additive="base">
                                        <p:cTn id="19" dur="500" fill="hold"/>
                                        <p:tgtEl>
                                          <p:spTgt spid="23757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37575"/>
                                        </p:tgtEl>
                                        <p:attrNameLst>
                                          <p:attrName>style.visibility</p:attrName>
                                        </p:attrNameLst>
                                      </p:cBhvr>
                                      <p:to>
                                        <p:strVal val="visible"/>
                                      </p:to>
                                    </p:set>
                                    <p:anim calcmode="lin" valueType="num">
                                      <p:cBhvr additive="base">
                                        <p:cTn id="24" dur="500" fill="hold"/>
                                        <p:tgtEl>
                                          <p:spTgt spid="237575"/>
                                        </p:tgtEl>
                                        <p:attrNameLst>
                                          <p:attrName>ppt_x</p:attrName>
                                        </p:attrNameLst>
                                      </p:cBhvr>
                                      <p:tavLst>
                                        <p:tav tm="0">
                                          <p:val>
                                            <p:strVal val="#ppt_x"/>
                                          </p:val>
                                        </p:tav>
                                        <p:tav tm="100000">
                                          <p:val>
                                            <p:strVal val="#ppt_x"/>
                                          </p:val>
                                        </p:tav>
                                      </p:tavLst>
                                    </p:anim>
                                    <p:anim calcmode="lin" valueType="num">
                                      <p:cBhvr additive="base">
                                        <p:cTn id="25" dur="500" fill="hold"/>
                                        <p:tgtEl>
                                          <p:spTgt spid="23757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37574"/>
                                        </p:tgtEl>
                                        <p:attrNameLst>
                                          <p:attrName>style.visibility</p:attrName>
                                        </p:attrNameLst>
                                      </p:cBhvr>
                                      <p:to>
                                        <p:strVal val="visible"/>
                                      </p:to>
                                    </p:set>
                                    <p:animEffect transition="in" filter="box(in)">
                                      <p:cBhvr>
                                        <p:cTn id="30" dur="500"/>
                                        <p:tgtEl>
                                          <p:spTgt spid="237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3" grpId="0"/>
      <p:bldP spid="23757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38602" name="矩形 238601"/>
          <p:cNvSpPr/>
          <p:nvPr/>
        </p:nvSpPr>
        <p:spPr>
          <a:xfrm>
            <a:off x="600075" y="4544060"/>
            <a:ext cx="8280400" cy="1198880"/>
          </a:xfrm>
          <a:prstGeom prst="rect">
            <a:avLst/>
          </a:prstGeom>
          <a:noFill/>
          <a:ln w="9525">
            <a:noFill/>
          </a:ln>
        </p:spPr>
        <p:txBody>
          <a:bodyP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由上式可以看出，损耗媒质中均匀平面波的电场和磁场在空间仍然相互垂直并且都垂直于传播方向，</a:t>
            </a:r>
            <a:endParaRPr lang="zh-CN" altLang="en-US" sz="2400" dirty="0">
              <a:solidFill>
                <a:schemeClr val="bg2"/>
              </a:solidFill>
              <a:latin typeface="微软雅黑" panose="020B0503020204020204" pitchFamily="34" charset="-122"/>
              <a:ea typeface="微软雅黑" panose="020B0503020204020204" pitchFamily="34" charset="-122"/>
            </a:endParaRPr>
          </a:p>
          <a:p>
            <a:pPr eaLnBrk="1" hangingPunct="1"/>
            <a:r>
              <a:rPr lang="zh-CN" altLang="en-US" sz="2400" dirty="0">
                <a:solidFill>
                  <a:schemeClr val="bg2"/>
                </a:solidFill>
                <a:latin typeface="微软雅黑" panose="020B0503020204020204" pitchFamily="34" charset="-122"/>
                <a:ea typeface="微软雅黑" panose="020B0503020204020204" pitchFamily="34" charset="-122"/>
              </a:rPr>
              <a:t>但是存在相位差，如图所示。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38594" name="对象 238593"/>
          <p:cNvGraphicFramePr/>
          <p:nvPr/>
        </p:nvGraphicFramePr>
        <p:xfrm>
          <a:off x="755650" y="1796098"/>
          <a:ext cx="9121775" cy="1344612"/>
        </p:xfrm>
        <a:graphic>
          <a:graphicData uri="http://schemas.openxmlformats.org/presentationml/2006/ole">
            <mc:AlternateContent xmlns:mc="http://schemas.openxmlformats.org/markup-compatibility/2006">
              <mc:Choice xmlns:v="urn:schemas-microsoft-com:vml" Requires="v">
                <p:oleObj spid="_x0000_s3151" name="" r:id="rId2" imgW="4582795" imgH="673100" progId="Equation.DSMT4">
                  <p:embed/>
                </p:oleObj>
              </mc:Choice>
              <mc:Fallback>
                <p:oleObj name="" r:id="rId2" imgW="4582795" imgH="673100" progId="Equation.DSMT4">
                  <p:embed/>
                  <p:pic>
                    <p:nvPicPr>
                      <p:cNvPr id="0" name="图片 3150"/>
                      <p:cNvPicPr/>
                      <p:nvPr/>
                    </p:nvPicPr>
                    <p:blipFill>
                      <a:blip r:embed="rId3"/>
                      <a:stretch>
                        <a:fillRect/>
                      </a:stretch>
                    </p:blipFill>
                    <p:spPr>
                      <a:xfrm>
                        <a:off x="755650" y="1796098"/>
                        <a:ext cx="9121775" cy="1344612"/>
                      </a:xfrm>
                      <a:prstGeom prst="rect">
                        <a:avLst/>
                      </a:prstGeom>
                      <a:noFill/>
                      <a:ln w="38100">
                        <a:noFill/>
                        <a:miter/>
                      </a:ln>
                    </p:spPr>
                  </p:pic>
                </p:oleObj>
              </mc:Fallback>
            </mc:AlternateContent>
          </a:graphicData>
        </a:graphic>
      </p:graphicFrame>
      <p:sp>
        <p:nvSpPr>
          <p:cNvPr id="238597" name="矩形 238596"/>
          <p:cNvSpPr/>
          <p:nvPr/>
        </p:nvSpPr>
        <p:spPr>
          <a:xfrm>
            <a:off x="179388" y="1291749"/>
            <a:ext cx="8569325" cy="534035"/>
          </a:xfrm>
          <a:prstGeom prst="rect">
            <a:avLst/>
          </a:prstGeom>
          <a:noFill/>
          <a:ln w="9525">
            <a:noFill/>
          </a:ln>
        </p:spPr>
        <p:txBody>
          <a:bodyPr anchor="ctr">
            <a:spAutoFit/>
          </a:bodyPr>
          <a:p>
            <a:pPr indent="533400"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由电场和磁场，可以导出损耗媒质中的波阻抗</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38603" name="文本框 238602"/>
          <p:cNvSpPr txBox="1"/>
          <p:nvPr/>
        </p:nvSpPr>
        <p:spPr>
          <a:xfrm>
            <a:off x="755650" y="680085"/>
            <a:ext cx="4176713" cy="460375"/>
          </a:xfrm>
          <a:prstGeom prst="rect">
            <a:avLst/>
          </a:prstGeom>
          <a:noFill/>
          <a:ln w="9525">
            <a:noFill/>
          </a:ln>
        </p:spPr>
        <p:txBody>
          <a:bodyPr>
            <a:spAutoFit/>
          </a:bodyPr>
          <a:p>
            <a:pPr>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rPr>
              <a:t>⑶</a:t>
            </a:r>
            <a:r>
              <a:rPr lang="zh-CN" altLang="en-US" sz="2400" dirty="0">
                <a:solidFill>
                  <a:schemeClr val="bg2"/>
                </a:solidFill>
                <a:latin typeface="微软雅黑" panose="020B0503020204020204" pitchFamily="34" charset="-122"/>
                <a:ea typeface="微软雅黑" panose="020B0503020204020204" pitchFamily="34" charset="-122"/>
              </a:rPr>
              <a:t>　波阻抗</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38604" name="对象 238603"/>
          <p:cNvGraphicFramePr/>
          <p:nvPr/>
        </p:nvGraphicFramePr>
        <p:xfrm>
          <a:off x="5360988" y="102235"/>
          <a:ext cx="3030537" cy="1370013"/>
        </p:xfrm>
        <a:graphic>
          <a:graphicData uri="http://schemas.openxmlformats.org/presentationml/2006/ole">
            <mc:AlternateContent xmlns:mc="http://schemas.openxmlformats.org/markup-compatibility/2006">
              <mc:Choice xmlns:v="urn:schemas-microsoft-com:vml" Requires="v">
                <p:oleObj spid="_x0000_s3152" name="" r:id="rId4" imgW="1536700" imgH="685800" progId="Equation.DSMT4">
                  <p:embed/>
                </p:oleObj>
              </mc:Choice>
              <mc:Fallback>
                <p:oleObj name="" r:id="rId4" imgW="1536700" imgH="685800" progId="Equation.DSMT4">
                  <p:embed/>
                  <p:pic>
                    <p:nvPicPr>
                      <p:cNvPr id="0" name="图片 3151"/>
                      <p:cNvPicPr/>
                      <p:nvPr/>
                    </p:nvPicPr>
                    <p:blipFill>
                      <a:blip r:embed="rId5"/>
                      <a:stretch>
                        <a:fillRect/>
                      </a:stretch>
                    </p:blipFill>
                    <p:spPr>
                      <a:xfrm>
                        <a:off x="5360988" y="102235"/>
                        <a:ext cx="3030537" cy="1370013"/>
                      </a:xfrm>
                      <a:prstGeom prst="rect">
                        <a:avLst/>
                      </a:prstGeom>
                      <a:noFill/>
                      <a:ln w="38100">
                        <a:noFill/>
                        <a:miter/>
                      </a:ln>
                    </p:spPr>
                  </p:pic>
                </p:oleObj>
              </mc:Fallback>
            </mc:AlternateContent>
          </a:graphicData>
        </a:graphic>
      </p:graphicFrame>
      <p:pic>
        <p:nvPicPr>
          <p:cNvPr id="238606" name="图片 238605" descr="tu1"/>
          <p:cNvPicPr>
            <a:picLocks noChangeAspect="1"/>
          </p:cNvPicPr>
          <p:nvPr/>
        </p:nvPicPr>
        <p:blipFill>
          <a:blip r:embed="rId6"/>
          <a:srcRect r="18117"/>
          <a:stretch>
            <a:fillRect/>
          </a:stretch>
        </p:blipFill>
        <p:spPr>
          <a:xfrm>
            <a:off x="2268538" y="3582988"/>
            <a:ext cx="4391025" cy="912812"/>
          </a:xfrm>
          <a:prstGeom prst="rect">
            <a:avLst/>
          </a:prstGeom>
          <a:noFill/>
          <a:ln w="9525">
            <a:noFill/>
          </a:ln>
        </p:spPr>
      </p:pic>
      <p:sp>
        <p:nvSpPr>
          <p:cNvPr id="238607" name="矩形 238606"/>
          <p:cNvSpPr/>
          <p:nvPr/>
        </p:nvSpPr>
        <p:spPr>
          <a:xfrm>
            <a:off x="684213" y="3039745"/>
            <a:ext cx="8280400" cy="534035"/>
          </a:xfrm>
          <a:prstGeom prst="rect">
            <a:avLst/>
          </a:prstGeom>
          <a:noFill/>
          <a:ln w="9525">
            <a:noFill/>
          </a:ln>
        </p:spPr>
        <p:txBody>
          <a:bodyP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波阻抗为复数，也说明电场和磁场相位不同。</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8597"/>
                                        </p:tgtEl>
                                        <p:attrNameLst>
                                          <p:attrName>style.visibility</p:attrName>
                                        </p:attrNameLst>
                                      </p:cBhvr>
                                      <p:to>
                                        <p:strVal val="visible"/>
                                      </p:to>
                                    </p:set>
                                    <p:animEffect transition="in" filter="blinds(horizontal)">
                                      <p:cBhvr>
                                        <p:cTn id="7" dur="500"/>
                                        <p:tgtEl>
                                          <p:spTgt spid="23859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8604"/>
                                        </p:tgtEl>
                                        <p:attrNameLst>
                                          <p:attrName>style.visibility</p:attrName>
                                        </p:attrNameLst>
                                      </p:cBhvr>
                                      <p:to>
                                        <p:strVal val="visible"/>
                                      </p:to>
                                    </p:set>
                                    <p:anim calcmode="lin" valueType="num">
                                      <p:cBhvr additive="base">
                                        <p:cTn id="12" dur="500" fill="hold"/>
                                        <p:tgtEl>
                                          <p:spTgt spid="238604"/>
                                        </p:tgtEl>
                                        <p:attrNameLst>
                                          <p:attrName>ppt_x</p:attrName>
                                        </p:attrNameLst>
                                      </p:cBhvr>
                                      <p:tavLst>
                                        <p:tav tm="0">
                                          <p:val>
                                            <p:strVal val="#ppt_x"/>
                                          </p:val>
                                        </p:tav>
                                        <p:tav tm="100000">
                                          <p:val>
                                            <p:strVal val="#ppt_x"/>
                                          </p:val>
                                        </p:tav>
                                      </p:tavLst>
                                    </p:anim>
                                    <p:anim calcmode="lin" valueType="num">
                                      <p:cBhvr additive="base">
                                        <p:cTn id="13" dur="500" fill="hold"/>
                                        <p:tgtEl>
                                          <p:spTgt spid="23860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8594"/>
                                        </p:tgtEl>
                                        <p:attrNameLst>
                                          <p:attrName>style.visibility</p:attrName>
                                        </p:attrNameLst>
                                      </p:cBhvr>
                                      <p:to>
                                        <p:strVal val="visible"/>
                                      </p:to>
                                    </p:set>
                                    <p:anim calcmode="lin" valueType="num">
                                      <p:cBhvr additive="base">
                                        <p:cTn id="18" dur="500" fill="hold"/>
                                        <p:tgtEl>
                                          <p:spTgt spid="238594"/>
                                        </p:tgtEl>
                                        <p:attrNameLst>
                                          <p:attrName>ppt_x</p:attrName>
                                        </p:attrNameLst>
                                      </p:cBhvr>
                                      <p:tavLst>
                                        <p:tav tm="0">
                                          <p:val>
                                            <p:strVal val="#ppt_x"/>
                                          </p:val>
                                        </p:tav>
                                        <p:tav tm="100000">
                                          <p:val>
                                            <p:strVal val="#ppt_x"/>
                                          </p:val>
                                        </p:tav>
                                      </p:tavLst>
                                    </p:anim>
                                    <p:anim calcmode="lin" valueType="num">
                                      <p:cBhvr additive="base">
                                        <p:cTn id="19" dur="500" fill="hold"/>
                                        <p:tgtEl>
                                          <p:spTgt spid="23859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238604"/>
                                        </p:tgtEl>
                                        <p:attrNameLst>
                                          <p:attrName>ppt_x</p:attrName>
                                        </p:attrNameLst>
                                      </p:cBhvr>
                                      <p:tavLst>
                                        <p:tav tm="0">
                                          <p:val>
                                            <p:strVal val="ppt_x"/>
                                          </p:val>
                                        </p:tav>
                                        <p:tav tm="100000">
                                          <p:val>
                                            <p:strVal val="ppt_x"/>
                                          </p:val>
                                        </p:tav>
                                      </p:tavLst>
                                    </p:anim>
                                    <p:anim calcmode="lin" valueType="num">
                                      <p:cBhvr additive="base">
                                        <p:cTn id="24" dur="500"/>
                                        <p:tgtEl>
                                          <p:spTgt spid="238604"/>
                                        </p:tgtEl>
                                        <p:attrNameLst>
                                          <p:attrName>ppt_y</p:attrName>
                                        </p:attrNameLst>
                                      </p:cBhvr>
                                      <p:tavLst>
                                        <p:tav tm="0">
                                          <p:val>
                                            <p:strVal val="ppt_y"/>
                                          </p:val>
                                        </p:tav>
                                        <p:tav tm="100000">
                                          <p:val>
                                            <p:strVal val="1+ppt_h/2"/>
                                          </p:val>
                                        </p:tav>
                                      </p:tavLst>
                                    </p:anim>
                                    <p:set>
                                      <p:cBhvr>
                                        <p:cTn id="25" dur="1" fill="hold">
                                          <p:stCondLst>
                                            <p:cond delay="499"/>
                                          </p:stCondLst>
                                        </p:cTn>
                                        <p:tgtEl>
                                          <p:spTgt spid="23860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38607"/>
                                        </p:tgtEl>
                                        <p:attrNameLst>
                                          <p:attrName>style.visibility</p:attrName>
                                        </p:attrNameLst>
                                      </p:cBhvr>
                                      <p:to>
                                        <p:strVal val="visible"/>
                                      </p:to>
                                    </p:set>
                                    <p:animEffect transition="in" filter="box(in)">
                                      <p:cBhvr>
                                        <p:cTn id="30" dur="500"/>
                                        <p:tgtEl>
                                          <p:spTgt spid="23860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38606"/>
                                        </p:tgtEl>
                                        <p:attrNameLst>
                                          <p:attrName>style.visibility</p:attrName>
                                        </p:attrNameLst>
                                      </p:cBhvr>
                                      <p:to>
                                        <p:strVal val="visible"/>
                                      </p:to>
                                    </p:set>
                                    <p:anim calcmode="lin" valueType="num">
                                      <p:cBhvr additive="base">
                                        <p:cTn id="35" dur="500" fill="hold"/>
                                        <p:tgtEl>
                                          <p:spTgt spid="238606"/>
                                        </p:tgtEl>
                                        <p:attrNameLst>
                                          <p:attrName>ppt_x</p:attrName>
                                        </p:attrNameLst>
                                      </p:cBhvr>
                                      <p:tavLst>
                                        <p:tav tm="0">
                                          <p:val>
                                            <p:strVal val="#ppt_x"/>
                                          </p:val>
                                        </p:tav>
                                        <p:tav tm="100000">
                                          <p:val>
                                            <p:strVal val="#ppt_x"/>
                                          </p:val>
                                        </p:tav>
                                      </p:tavLst>
                                    </p:anim>
                                    <p:anim calcmode="lin" valueType="num">
                                      <p:cBhvr additive="base">
                                        <p:cTn id="36" dur="500" fill="hold"/>
                                        <p:tgtEl>
                                          <p:spTgt spid="23860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238602"/>
                                        </p:tgtEl>
                                        <p:attrNameLst>
                                          <p:attrName>style.visibility</p:attrName>
                                        </p:attrNameLst>
                                      </p:cBhvr>
                                      <p:to>
                                        <p:strVal val="visible"/>
                                      </p:to>
                                    </p:set>
                                    <p:animEffect transition="in" filter="box(in)">
                                      <p:cBhvr>
                                        <p:cTn id="41" dur="500"/>
                                        <p:tgtEl>
                                          <p:spTgt spid="238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02" grpId="0"/>
      <p:bldP spid="238597" grpId="0"/>
      <p:bldP spid="23860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239618" name="图片 239617" descr="tu6"/>
          <p:cNvPicPr>
            <a:picLocks noChangeAspect="1"/>
          </p:cNvPicPr>
          <p:nvPr/>
        </p:nvPicPr>
        <p:blipFill>
          <a:blip r:embed="rId2"/>
          <a:stretch>
            <a:fillRect/>
          </a:stretch>
        </p:blipFill>
        <p:spPr>
          <a:xfrm>
            <a:off x="1151573" y="155258"/>
            <a:ext cx="6840537" cy="4262437"/>
          </a:xfrm>
          <a:prstGeom prst="rect">
            <a:avLst/>
          </a:prstGeom>
          <a:noFill/>
          <a:ln w="9525">
            <a:noFill/>
          </a:ln>
        </p:spPr>
      </p:pic>
      <p:sp>
        <p:nvSpPr>
          <p:cNvPr id="239620" name="矩形 239619"/>
          <p:cNvSpPr/>
          <p:nvPr/>
        </p:nvSpPr>
        <p:spPr>
          <a:xfrm>
            <a:off x="514985" y="4381500"/>
            <a:ext cx="8280400" cy="1198880"/>
          </a:xfrm>
          <a:prstGeom prst="rect">
            <a:avLst/>
          </a:prstGeom>
          <a:noFill/>
          <a:ln w="9525">
            <a:noFill/>
          </a:ln>
        </p:spPr>
        <p:txBody>
          <a:bodyP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由上式可以看出，损耗媒质中均匀平面波的电场和磁场在空间仍然相互垂直并且都垂直于传播方向，</a:t>
            </a:r>
            <a:endParaRPr lang="zh-CN" altLang="en-US" sz="2400" dirty="0">
              <a:solidFill>
                <a:schemeClr val="bg2"/>
              </a:solidFill>
              <a:latin typeface="微软雅黑" panose="020B0503020204020204" pitchFamily="34" charset="-122"/>
              <a:ea typeface="微软雅黑" panose="020B0503020204020204" pitchFamily="34" charset="-122"/>
            </a:endParaRPr>
          </a:p>
          <a:p>
            <a:pPr eaLnBrk="1" hangingPunct="1"/>
            <a:r>
              <a:rPr lang="zh-CN" altLang="en-US" sz="2400" dirty="0">
                <a:solidFill>
                  <a:schemeClr val="bg2"/>
                </a:solidFill>
                <a:latin typeface="微软雅黑" panose="020B0503020204020204" pitchFamily="34" charset="-122"/>
                <a:ea typeface="微软雅黑" panose="020B0503020204020204" pitchFamily="34" charset="-122"/>
              </a:rPr>
              <a:t>但是存在相位差，如图所示。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40642" name="矩形 240641"/>
          <p:cNvSpPr/>
          <p:nvPr/>
        </p:nvSpPr>
        <p:spPr>
          <a:xfrm>
            <a:off x="889635" y="975201"/>
            <a:ext cx="8064500" cy="534035"/>
          </a:xfrm>
          <a:prstGeom prst="rect">
            <a:avLst/>
          </a:prstGeom>
          <a:noFill/>
          <a:ln w="9525">
            <a:noFill/>
          </a:ln>
        </p:spPr>
        <p:txBody>
          <a:bodyPr anchor="ctr">
            <a:spAutoFit/>
          </a:bodyPr>
          <a:p>
            <a:pPr>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损耗媒质中均匀平面波的相速度和波长分别为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40643" name="对象 240642"/>
          <p:cNvGraphicFramePr/>
          <p:nvPr/>
        </p:nvGraphicFramePr>
        <p:xfrm>
          <a:off x="2527300" y="1487170"/>
          <a:ext cx="4305300" cy="2971800"/>
        </p:xfrm>
        <a:graphic>
          <a:graphicData uri="http://schemas.openxmlformats.org/presentationml/2006/ole">
            <mc:AlternateContent xmlns:mc="http://schemas.openxmlformats.org/markup-compatibility/2006">
              <mc:Choice xmlns:v="urn:schemas-microsoft-com:vml" Requires="v">
                <p:oleObj spid="_x0000_s3153" name="" r:id="rId2" imgW="2247900" imgH="1549400" progId="Equation.DSMT4">
                  <p:embed/>
                </p:oleObj>
              </mc:Choice>
              <mc:Fallback>
                <p:oleObj name="" r:id="rId2" imgW="2247900" imgH="1549400" progId="Equation.DSMT4">
                  <p:embed/>
                  <p:pic>
                    <p:nvPicPr>
                      <p:cNvPr id="0" name="图片 3152"/>
                      <p:cNvPicPr/>
                      <p:nvPr/>
                    </p:nvPicPr>
                    <p:blipFill>
                      <a:blip r:embed="rId3"/>
                      <a:stretch>
                        <a:fillRect/>
                      </a:stretch>
                    </p:blipFill>
                    <p:spPr>
                      <a:xfrm>
                        <a:off x="2527300" y="1487170"/>
                        <a:ext cx="4305300" cy="2971800"/>
                      </a:xfrm>
                      <a:prstGeom prst="rect">
                        <a:avLst/>
                      </a:prstGeom>
                      <a:noFill/>
                      <a:ln w="38100">
                        <a:noFill/>
                        <a:miter/>
                      </a:ln>
                    </p:spPr>
                  </p:pic>
                </p:oleObj>
              </mc:Fallback>
            </mc:AlternateContent>
          </a:graphicData>
        </a:graphic>
      </p:graphicFrame>
      <p:sp>
        <p:nvSpPr>
          <p:cNvPr id="240644" name="矩形 240643"/>
          <p:cNvSpPr/>
          <p:nvPr/>
        </p:nvSpPr>
        <p:spPr>
          <a:xfrm>
            <a:off x="611188" y="4396106"/>
            <a:ext cx="8137525" cy="977265"/>
          </a:xfrm>
          <a:prstGeom prst="rect">
            <a:avLst/>
          </a:prstGeom>
          <a:noFill/>
          <a:ln w="9525">
            <a:noFill/>
          </a:ln>
        </p:spPr>
        <p:txBody>
          <a:bodyPr anchor="ctr">
            <a:spAutoFit/>
          </a:bodyPr>
          <a:p>
            <a:pPr eaLnBrk="1" hangingPunct="1">
              <a:lnSpc>
                <a:spcPct val="120000"/>
              </a:lnSpc>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可以看出，在损耗媒质中均匀平面波的相速度随频率变化，这种现象称为</a:t>
            </a:r>
            <a:r>
              <a:rPr lang="zh-CN" altLang="en-US" sz="2400" u="sng" dirty="0">
                <a:solidFill>
                  <a:schemeClr val="bg2"/>
                </a:solidFill>
                <a:latin typeface="微软雅黑" panose="020B0503020204020204" pitchFamily="34" charset="-122"/>
                <a:ea typeface="微软雅黑" panose="020B0503020204020204" pitchFamily="34" charset="-122"/>
              </a:rPr>
              <a:t>色散效应</a:t>
            </a:r>
            <a:r>
              <a:rPr lang="zh-CN" altLang="en-US" sz="2400" dirty="0">
                <a:solidFill>
                  <a:schemeClr val="bg2"/>
                </a:solidFill>
                <a:latin typeface="微软雅黑" panose="020B0503020204020204" pitchFamily="34" charset="-122"/>
                <a:ea typeface="微软雅黑" panose="020B0503020204020204" pitchFamily="34" charset="-122"/>
              </a:rPr>
              <a:t>。</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40645" name="文本框 240644"/>
          <p:cNvSpPr txBox="1"/>
          <p:nvPr/>
        </p:nvSpPr>
        <p:spPr>
          <a:xfrm>
            <a:off x="611188" y="455295"/>
            <a:ext cx="4032250" cy="534035"/>
          </a:xfrm>
          <a:prstGeom prst="rect">
            <a:avLst/>
          </a:prstGeom>
          <a:noFill/>
          <a:ln w="9525">
            <a:noFill/>
          </a:ln>
        </p:spPr>
        <p:txBody>
          <a:bodyPr>
            <a:spAutoFit/>
          </a:bodyPr>
          <a:p>
            <a:pPr eaLnBrk="1" hangingPunct="1">
              <a:lnSpc>
                <a:spcPct val="120000"/>
              </a:lnSpc>
            </a:pPr>
            <a:r>
              <a:rPr lang="en-US" altLang="zh-CN" sz="2400" dirty="0">
                <a:solidFill>
                  <a:schemeClr val="bg2"/>
                </a:solidFill>
                <a:latin typeface="微软雅黑" panose="020B0503020204020204" pitchFamily="34" charset="-122"/>
                <a:ea typeface="微软雅黑" panose="020B0503020204020204" pitchFamily="34" charset="-122"/>
              </a:rPr>
              <a:t>⑷</a:t>
            </a:r>
            <a:r>
              <a:rPr lang="zh-CN" altLang="en-US" sz="2400" dirty="0">
                <a:solidFill>
                  <a:schemeClr val="bg2"/>
                </a:solidFill>
                <a:latin typeface="微软雅黑" panose="020B0503020204020204" pitchFamily="34" charset="-122"/>
                <a:ea typeface="微软雅黑" panose="020B0503020204020204" pitchFamily="34" charset="-122"/>
              </a:rPr>
              <a:t>　相速度和波长</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0642"/>
                                        </p:tgtEl>
                                        <p:attrNameLst>
                                          <p:attrName>style.visibility</p:attrName>
                                        </p:attrNameLst>
                                      </p:cBhvr>
                                      <p:to>
                                        <p:strVal val="visible"/>
                                      </p:to>
                                    </p:set>
                                    <p:animEffect transition="in" filter="blinds(horizontal)">
                                      <p:cBhvr>
                                        <p:cTn id="7" dur="500"/>
                                        <p:tgtEl>
                                          <p:spTgt spid="24064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0643"/>
                                        </p:tgtEl>
                                        <p:attrNameLst>
                                          <p:attrName>style.visibility</p:attrName>
                                        </p:attrNameLst>
                                      </p:cBhvr>
                                      <p:to>
                                        <p:strVal val="visible"/>
                                      </p:to>
                                    </p:set>
                                    <p:anim calcmode="lin" valueType="num">
                                      <p:cBhvr additive="base">
                                        <p:cTn id="12" dur="500" fill="hold"/>
                                        <p:tgtEl>
                                          <p:spTgt spid="240643"/>
                                        </p:tgtEl>
                                        <p:attrNameLst>
                                          <p:attrName>ppt_x</p:attrName>
                                        </p:attrNameLst>
                                      </p:cBhvr>
                                      <p:tavLst>
                                        <p:tav tm="0">
                                          <p:val>
                                            <p:strVal val="#ppt_x"/>
                                          </p:val>
                                        </p:tav>
                                        <p:tav tm="100000">
                                          <p:val>
                                            <p:strVal val="#ppt_x"/>
                                          </p:val>
                                        </p:tav>
                                      </p:tavLst>
                                    </p:anim>
                                    <p:anim calcmode="lin" valueType="num">
                                      <p:cBhvr additive="base">
                                        <p:cTn id="13" dur="500" fill="hold"/>
                                        <p:tgtEl>
                                          <p:spTgt spid="24064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40644"/>
                                        </p:tgtEl>
                                        <p:attrNameLst>
                                          <p:attrName>style.visibility</p:attrName>
                                        </p:attrNameLst>
                                      </p:cBhvr>
                                      <p:to>
                                        <p:strVal val="visible"/>
                                      </p:to>
                                    </p:set>
                                    <p:animEffect transition="in" filter="box(in)">
                                      <p:cBhvr>
                                        <p:cTn id="18" dur="500"/>
                                        <p:tgtEl>
                                          <p:spTgt spid="240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2" grpId="0"/>
      <p:bldP spid="24064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18797" name="文本框 118796"/>
          <p:cNvSpPr txBox="1"/>
          <p:nvPr/>
        </p:nvSpPr>
        <p:spPr>
          <a:xfrm>
            <a:off x="913765" y="806450"/>
            <a:ext cx="8064500" cy="460375"/>
          </a:xfrm>
          <a:prstGeom prst="rect">
            <a:avLst/>
          </a:prstGeom>
          <a:noFill/>
          <a:ln w="9525">
            <a:noFill/>
          </a:ln>
        </p:spPr>
        <p:txBody>
          <a:bodyPr>
            <a:spAutoFit/>
          </a:bodyPr>
          <a:p>
            <a:pPr>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把                         中的电磁场量都改写为复数形式</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8787" name="对象 118786"/>
          <p:cNvGraphicFramePr/>
          <p:nvPr/>
        </p:nvGraphicFramePr>
        <p:xfrm>
          <a:off x="1669415" y="704850"/>
          <a:ext cx="1800225" cy="690563"/>
        </p:xfrm>
        <a:graphic>
          <a:graphicData uri="http://schemas.openxmlformats.org/presentationml/2006/ole">
            <mc:AlternateContent xmlns:mc="http://schemas.openxmlformats.org/markup-compatibility/2006">
              <mc:Choice xmlns:v="urn:schemas-microsoft-com:vml" Requires="v">
                <p:oleObj spid="_x0000_s3093" name="" r:id="rId2" imgW="1015365" imgH="393700" progId="Equation.DSMT4">
                  <p:embed/>
                </p:oleObj>
              </mc:Choice>
              <mc:Fallback>
                <p:oleObj name="" r:id="rId2" imgW="1015365" imgH="393700" progId="Equation.DSMT4">
                  <p:embed/>
                  <p:pic>
                    <p:nvPicPr>
                      <p:cNvPr id="0" name="图片 3092"/>
                      <p:cNvPicPr/>
                      <p:nvPr/>
                    </p:nvPicPr>
                    <p:blipFill>
                      <a:blip r:embed="rId3"/>
                      <a:stretch>
                        <a:fillRect/>
                      </a:stretch>
                    </p:blipFill>
                    <p:spPr>
                      <a:xfrm>
                        <a:off x="1669415" y="704850"/>
                        <a:ext cx="1800225" cy="690563"/>
                      </a:xfrm>
                      <a:prstGeom prst="rect">
                        <a:avLst/>
                      </a:prstGeom>
                      <a:noFill/>
                      <a:ln w="38100">
                        <a:noFill/>
                        <a:miter/>
                      </a:ln>
                    </p:spPr>
                  </p:pic>
                </p:oleObj>
              </mc:Fallback>
            </mc:AlternateContent>
          </a:graphicData>
        </a:graphic>
      </p:graphicFrame>
      <p:graphicFrame>
        <p:nvGraphicFramePr>
          <p:cNvPr id="118789" name="对象 118788"/>
          <p:cNvGraphicFramePr/>
          <p:nvPr/>
        </p:nvGraphicFramePr>
        <p:xfrm>
          <a:off x="1501140" y="1375728"/>
          <a:ext cx="4090988" cy="500062"/>
        </p:xfrm>
        <a:graphic>
          <a:graphicData uri="http://schemas.openxmlformats.org/presentationml/2006/ole">
            <mc:AlternateContent xmlns:mc="http://schemas.openxmlformats.org/markup-compatibility/2006">
              <mc:Choice xmlns:v="urn:schemas-microsoft-com:vml" Requires="v">
                <p:oleObj spid="_x0000_s3099" name="" r:id="rId4" imgW="1942465" imgH="241300" progId="Equation.DSMT4">
                  <p:embed/>
                </p:oleObj>
              </mc:Choice>
              <mc:Fallback>
                <p:oleObj name="" r:id="rId4" imgW="1942465" imgH="241300" progId="Equation.DSMT4">
                  <p:embed/>
                  <p:pic>
                    <p:nvPicPr>
                      <p:cNvPr id="0" name="图片 3098"/>
                      <p:cNvPicPr/>
                      <p:nvPr/>
                    </p:nvPicPr>
                    <p:blipFill>
                      <a:blip r:embed="rId5"/>
                      <a:stretch>
                        <a:fillRect/>
                      </a:stretch>
                    </p:blipFill>
                    <p:spPr>
                      <a:xfrm>
                        <a:off x="1501140" y="1375728"/>
                        <a:ext cx="4090988" cy="500062"/>
                      </a:xfrm>
                      <a:prstGeom prst="rect">
                        <a:avLst/>
                      </a:prstGeom>
                      <a:noFill/>
                      <a:ln w="38100">
                        <a:noFill/>
                        <a:miter/>
                      </a:ln>
                    </p:spPr>
                  </p:pic>
                </p:oleObj>
              </mc:Fallback>
            </mc:AlternateContent>
          </a:graphicData>
        </a:graphic>
      </p:graphicFrame>
      <p:graphicFrame>
        <p:nvGraphicFramePr>
          <p:cNvPr id="118791" name="对象 118790"/>
          <p:cNvGraphicFramePr/>
          <p:nvPr/>
        </p:nvGraphicFramePr>
        <p:xfrm>
          <a:off x="1437640" y="1940560"/>
          <a:ext cx="2763838" cy="458788"/>
        </p:xfrm>
        <a:graphic>
          <a:graphicData uri="http://schemas.openxmlformats.org/presentationml/2006/ole">
            <mc:AlternateContent xmlns:mc="http://schemas.openxmlformats.org/markup-compatibility/2006">
              <mc:Choice xmlns:v="urn:schemas-microsoft-com:vml" Requires="v">
                <p:oleObj spid="_x0000_s3100" name="" r:id="rId6" imgW="1434465" imgH="241300" progId="Equation.DSMT4">
                  <p:embed/>
                </p:oleObj>
              </mc:Choice>
              <mc:Fallback>
                <p:oleObj name="" r:id="rId6" imgW="1434465" imgH="241300" progId="Equation.DSMT4">
                  <p:embed/>
                  <p:pic>
                    <p:nvPicPr>
                      <p:cNvPr id="0" name="图片 3099"/>
                      <p:cNvPicPr/>
                      <p:nvPr/>
                    </p:nvPicPr>
                    <p:blipFill>
                      <a:blip r:embed="rId7"/>
                      <a:stretch>
                        <a:fillRect/>
                      </a:stretch>
                    </p:blipFill>
                    <p:spPr>
                      <a:xfrm>
                        <a:off x="1437640" y="1940560"/>
                        <a:ext cx="2763838" cy="458788"/>
                      </a:xfrm>
                      <a:prstGeom prst="rect">
                        <a:avLst/>
                      </a:prstGeom>
                      <a:noFill/>
                      <a:ln w="38100">
                        <a:noFill/>
                        <a:miter/>
                      </a:ln>
                    </p:spPr>
                  </p:pic>
                </p:oleObj>
              </mc:Fallback>
            </mc:AlternateContent>
          </a:graphicData>
        </a:graphic>
      </p:graphicFrame>
      <p:graphicFrame>
        <p:nvGraphicFramePr>
          <p:cNvPr id="118793" name="对象 118792"/>
          <p:cNvGraphicFramePr/>
          <p:nvPr/>
        </p:nvGraphicFramePr>
        <p:xfrm>
          <a:off x="2999740" y="2924493"/>
          <a:ext cx="2909888" cy="455612"/>
        </p:xfrm>
        <a:graphic>
          <a:graphicData uri="http://schemas.openxmlformats.org/presentationml/2006/ole">
            <mc:AlternateContent xmlns:mc="http://schemas.openxmlformats.org/markup-compatibility/2006">
              <mc:Choice xmlns:v="urn:schemas-microsoft-com:vml" Requires="v">
                <p:oleObj spid="_x0000_s3102" name="" r:id="rId8" imgW="1459865" imgH="228600" progId="Equation.DSMT4">
                  <p:embed/>
                </p:oleObj>
              </mc:Choice>
              <mc:Fallback>
                <p:oleObj name="" r:id="rId8" imgW="1459865" imgH="228600" progId="Equation.DSMT4">
                  <p:embed/>
                  <p:pic>
                    <p:nvPicPr>
                      <p:cNvPr id="0" name="图片 3101"/>
                      <p:cNvPicPr/>
                      <p:nvPr/>
                    </p:nvPicPr>
                    <p:blipFill>
                      <a:blip r:embed="rId9"/>
                      <a:stretch>
                        <a:fillRect/>
                      </a:stretch>
                    </p:blipFill>
                    <p:spPr>
                      <a:xfrm>
                        <a:off x="2999740" y="2924493"/>
                        <a:ext cx="2909888" cy="455612"/>
                      </a:xfrm>
                      <a:prstGeom prst="rect">
                        <a:avLst/>
                      </a:prstGeom>
                      <a:noFill/>
                      <a:ln w="38100">
                        <a:noFill/>
                        <a:miter/>
                      </a:ln>
                    </p:spPr>
                  </p:pic>
                </p:oleObj>
              </mc:Fallback>
            </mc:AlternateContent>
          </a:graphicData>
        </a:graphic>
      </p:graphicFrame>
      <p:graphicFrame>
        <p:nvGraphicFramePr>
          <p:cNvPr id="118794" name="对象 118793"/>
          <p:cNvGraphicFramePr/>
          <p:nvPr/>
        </p:nvGraphicFramePr>
        <p:xfrm>
          <a:off x="3071178" y="3799205"/>
          <a:ext cx="2638425" cy="1454150"/>
        </p:xfrm>
        <a:graphic>
          <a:graphicData uri="http://schemas.openxmlformats.org/presentationml/2006/ole">
            <mc:AlternateContent xmlns:mc="http://schemas.openxmlformats.org/markup-compatibility/2006">
              <mc:Choice xmlns:v="urn:schemas-microsoft-com:vml" Requires="v">
                <p:oleObj spid="_x0000_s3098" name="" r:id="rId10" imgW="1307465" imgH="723900" progId="Equation.DSMT4">
                  <p:embed/>
                </p:oleObj>
              </mc:Choice>
              <mc:Fallback>
                <p:oleObj name="" r:id="rId10" imgW="1307465" imgH="723900" progId="Equation.DSMT4">
                  <p:embed/>
                  <p:pic>
                    <p:nvPicPr>
                      <p:cNvPr id="0" name="图片 3097"/>
                      <p:cNvPicPr/>
                      <p:nvPr/>
                    </p:nvPicPr>
                    <p:blipFill>
                      <a:blip r:embed="rId11"/>
                      <a:stretch>
                        <a:fillRect/>
                      </a:stretch>
                    </p:blipFill>
                    <p:spPr>
                      <a:xfrm>
                        <a:off x="3071178" y="3799205"/>
                        <a:ext cx="2638425" cy="1454150"/>
                      </a:xfrm>
                      <a:prstGeom prst="rect">
                        <a:avLst/>
                      </a:prstGeom>
                      <a:noFill/>
                      <a:ln w="38100">
                        <a:noFill/>
                        <a:miter/>
                      </a:ln>
                    </p:spPr>
                  </p:pic>
                </p:oleObj>
              </mc:Fallback>
            </mc:AlternateContent>
          </a:graphicData>
        </a:graphic>
      </p:graphicFrame>
      <p:sp>
        <p:nvSpPr>
          <p:cNvPr id="118796" name="文本框 118795"/>
          <p:cNvSpPr txBox="1"/>
          <p:nvPr/>
        </p:nvSpPr>
        <p:spPr>
          <a:xfrm>
            <a:off x="624840" y="260350"/>
            <a:ext cx="5975350" cy="460375"/>
          </a:xfrm>
          <a:prstGeom prst="rect">
            <a:avLst/>
          </a:prstGeom>
          <a:noFill/>
          <a:ln w="9525">
            <a:noFill/>
          </a:ln>
        </p:spPr>
        <p:txBody>
          <a:bodyPr>
            <a:spAutoFit/>
          </a:bodyPr>
          <a:p>
            <a:pPr>
              <a:spcBef>
                <a:spcPct val="50000"/>
              </a:spcBef>
            </a:pPr>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、麦克斯韦方程组的复数形式</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8799" name="文本框 118798"/>
          <p:cNvSpPr txBox="1"/>
          <p:nvPr/>
        </p:nvSpPr>
        <p:spPr>
          <a:xfrm>
            <a:off x="1081723" y="2429510"/>
            <a:ext cx="7632700"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为了书写方便，可以略去下标</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，上式可以写为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8800" name="文本框 118799"/>
          <p:cNvSpPr txBox="1"/>
          <p:nvPr/>
        </p:nvSpPr>
        <p:spPr>
          <a:xfrm>
            <a:off x="648653" y="3308033"/>
            <a:ext cx="8208962" cy="534035"/>
          </a:xfrm>
          <a:prstGeom prst="rect">
            <a:avLst/>
          </a:prstGeom>
          <a:noFill/>
          <a:ln w="9525">
            <a:noFill/>
          </a:ln>
        </p:spPr>
        <p:txBody>
          <a:bodyPr>
            <a:spAutoFit/>
          </a:bodyPr>
          <a:p>
            <a:pPr>
              <a:lnSpc>
                <a:spcPct val="120000"/>
              </a:lnSpc>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同理可以写出麦克斯韦方程组中其它几个方程的的复数形式</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8802" name="文本框 118801"/>
          <p:cNvSpPr txBox="1"/>
          <p:nvPr/>
        </p:nvSpPr>
        <p:spPr>
          <a:xfrm>
            <a:off x="609918" y="5247640"/>
            <a:ext cx="7561262"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电流连续性方程                      的复数形式为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8803" name="对象 118802"/>
          <p:cNvGraphicFramePr/>
          <p:nvPr/>
        </p:nvGraphicFramePr>
        <p:xfrm>
          <a:off x="2999740" y="5199063"/>
          <a:ext cx="1597025" cy="711200"/>
        </p:xfrm>
        <a:graphic>
          <a:graphicData uri="http://schemas.openxmlformats.org/presentationml/2006/ole">
            <mc:AlternateContent xmlns:mc="http://schemas.openxmlformats.org/markup-compatibility/2006">
              <mc:Choice xmlns:v="urn:schemas-microsoft-com:vml" Requires="v">
                <p:oleObj spid="_x0000_s3090" name="" r:id="rId12" imgW="875665" imgH="393700" progId="Equation.DSMT4">
                  <p:embed/>
                </p:oleObj>
              </mc:Choice>
              <mc:Fallback>
                <p:oleObj name="" r:id="rId12" imgW="875665" imgH="393700" progId="Equation.DSMT4">
                  <p:embed/>
                  <p:pic>
                    <p:nvPicPr>
                      <p:cNvPr id="0" name="图片 3089"/>
                      <p:cNvPicPr/>
                      <p:nvPr/>
                    </p:nvPicPr>
                    <p:blipFill>
                      <a:blip r:embed="rId13"/>
                      <a:stretch>
                        <a:fillRect/>
                      </a:stretch>
                    </p:blipFill>
                    <p:spPr>
                      <a:xfrm>
                        <a:off x="2999740" y="5199063"/>
                        <a:ext cx="1597025" cy="711200"/>
                      </a:xfrm>
                      <a:prstGeom prst="rect">
                        <a:avLst/>
                      </a:prstGeom>
                      <a:noFill/>
                      <a:ln w="38100">
                        <a:noFill/>
                        <a:miter/>
                      </a:ln>
                    </p:spPr>
                  </p:pic>
                </p:oleObj>
              </mc:Fallback>
            </mc:AlternateContent>
          </a:graphicData>
        </a:graphic>
      </p:graphicFrame>
      <p:graphicFrame>
        <p:nvGraphicFramePr>
          <p:cNvPr id="118804" name="对象 118803"/>
          <p:cNvGraphicFramePr/>
          <p:nvPr/>
        </p:nvGraphicFramePr>
        <p:xfrm>
          <a:off x="2840355" y="5910580"/>
          <a:ext cx="2616200" cy="438150"/>
        </p:xfrm>
        <a:graphic>
          <a:graphicData uri="http://schemas.openxmlformats.org/presentationml/2006/ole">
            <mc:AlternateContent xmlns:mc="http://schemas.openxmlformats.org/markup-compatibility/2006">
              <mc:Choice xmlns:v="urn:schemas-microsoft-com:vml" Requires="v">
                <p:oleObj spid="_x0000_s3091" name="" r:id="rId14" imgW="1384300" imgH="228600" progId="Equation.DSMT4">
                  <p:embed/>
                </p:oleObj>
              </mc:Choice>
              <mc:Fallback>
                <p:oleObj name="" r:id="rId14" imgW="1384300" imgH="228600" progId="Equation.DSMT4">
                  <p:embed/>
                  <p:pic>
                    <p:nvPicPr>
                      <p:cNvPr id="0" name="图片 3090"/>
                      <p:cNvPicPr/>
                      <p:nvPr/>
                    </p:nvPicPr>
                    <p:blipFill>
                      <a:blip r:embed="rId15"/>
                      <a:stretch>
                        <a:fillRect/>
                      </a:stretch>
                    </p:blipFill>
                    <p:spPr>
                      <a:xfrm>
                        <a:off x="2840355" y="5910580"/>
                        <a:ext cx="2616200" cy="438150"/>
                      </a:xfrm>
                      <a:prstGeom prst="rect">
                        <a:avLst/>
                      </a:prstGeom>
                      <a:noFill/>
                      <a:ln w="38100">
                        <a:noFill/>
                        <a:miter/>
                      </a:ln>
                    </p:spPr>
                  </p:pic>
                </p:oleObj>
              </mc:Fallback>
            </mc:AlternateContent>
          </a:graphicData>
        </a:graphic>
      </p:graphicFrame>
    </p:spTree>
    <p:custDataLst>
      <p:tags r:id="rId1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97"/>
                                        </p:tgtEl>
                                        <p:attrNameLst>
                                          <p:attrName>style.visibility</p:attrName>
                                        </p:attrNameLst>
                                      </p:cBhvr>
                                      <p:to>
                                        <p:strVal val="visible"/>
                                      </p:to>
                                    </p:set>
                                    <p:animEffect transition="in" filter="blinds(horizontal)">
                                      <p:cBhvr>
                                        <p:cTn id="7" dur="500"/>
                                        <p:tgtEl>
                                          <p:spTgt spid="11879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8787"/>
                                        </p:tgtEl>
                                        <p:attrNameLst>
                                          <p:attrName>style.visibility</p:attrName>
                                        </p:attrNameLst>
                                      </p:cBhvr>
                                      <p:to>
                                        <p:strVal val="visible"/>
                                      </p:to>
                                    </p:set>
                                    <p:anim calcmode="lin" valueType="num">
                                      <p:cBhvr additive="base">
                                        <p:cTn id="12" dur="500" fill="hold"/>
                                        <p:tgtEl>
                                          <p:spTgt spid="118787"/>
                                        </p:tgtEl>
                                        <p:attrNameLst>
                                          <p:attrName>ppt_x</p:attrName>
                                        </p:attrNameLst>
                                      </p:cBhvr>
                                      <p:tavLst>
                                        <p:tav tm="0">
                                          <p:val>
                                            <p:strVal val="#ppt_x"/>
                                          </p:val>
                                        </p:tav>
                                        <p:tav tm="100000">
                                          <p:val>
                                            <p:strVal val="#ppt_x"/>
                                          </p:val>
                                        </p:tav>
                                      </p:tavLst>
                                    </p:anim>
                                    <p:anim calcmode="lin" valueType="num">
                                      <p:cBhvr additive="base">
                                        <p:cTn id="13" dur="500" fill="hold"/>
                                        <p:tgtEl>
                                          <p:spTgt spid="11878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8789"/>
                                        </p:tgtEl>
                                        <p:attrNameLst>
                                          <p:attrName>style.visibility</p:attrName>
                                        </p:attrNameLst>
                                      </p:cBhvr>
                                      <p:to>
                                        <p:strVal val="visible"/>
                                      </p:to>
                                    </p:set>
                                    <p:anim calcmode="lin" valueType="num">
                                      <p:cBhvr additive="base">
                                        <p:cTn id="18" dur="500" fill="hold"/>
                                        <p:tgtEl>
                                          <p:spTgt spid="118789"/>
                                        </p:tgtEl>
                                        <p:attrNameLst>
                                          <p:attrName>ppt_x</p:attrName>
                                        </p:attrNameLst>
                                      </p:cBhvr>
                                      <p:tavLst>
                                        <p:tav tm="0">
                                          <p:val>
                                            <p:strVal val="#ppt_x"/>
                                          </p:val>
                                        </p:tav>
                                        <p:tav tm="100000">
                                          <p:val>
                                            <p:strVal val="#ppt_x"/>
                                          </p:val>
                                        </p:tav>
                                      </p:tavLst>
                                    </p:anim>
                                    <p:anim calcmode="lin" valueType="num">
                                      <p:cBhvr additive="base">
                                        <p:cTn id="19" dur="500" fill="hold"/>
                                        <p:tgtEl>
                                          <p:spTgt spid="11878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8791"/>
                                        </p:tgtEl>
                                        <p:attrNameLst>
                                          <p:attrName>style.visibility</p:attrName>
                                        </p:attrNameLst>
                                      </p:cBhvr>
                                      <p:to>
                                        <p:strVal val="visible"/>
                                      </p:to>
                                    </p:set>
                                    <p:anim calcmode="lin" valueType="num">
                                      <p:cBhvr additive="base">
                                        <p:cTn id="24" dur="500" fill="hold"/>
                                        <p:tgtEl>
                                          <p:spTgt spid="118791"/>
                                        </p:tgtEl>
                                        <p:attrNameLst>
                                          <p:attrName>ppt_x</p:attrName>
                                        </p:attrNameLst>
                                      </p:cBhvr>
                                      <p:tavLst>
                                        <p:tav tm="0">
                                          <p:val>
                                            <p:strVal val="#ppt_x"/>
                                          </p:val>
                                        </p:tav>
                                        <p:tav tm="100000">
                                          <p:val>
                                            <p:strVal val="#ppt_x"/>
                                          </p:val>
                                        </p:tav>
                                      </p:tavLst>
                                    </p:anim>
                                    <p:anim calcmode="lin" valueType="num">
                                      <p:cBhvr additive="base">
                                        <p:cTn id="25" dur="500" fill="hold"/>
                                        <p:tgtEl>
                                          <p:spTgt spid="11879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8799"/>
                                        </p:tgtEl>
                                        <p:attrNameLst>
                                          <p:attrName>style.visibility</p:attrName>
                                        </p:attrNameLst>
                                      </p:cBhvr>
                                      <p:to>
                                        <p:strVal val="visible"/>
                                      </p:to>
                                    </p:set>
                                    <p:animEffect transition="in" filter="blinds(horizontal)">
                                      <p:cBhvr>
                                        <p:cTn id="30" dur="500"/>
                                        <p:tgtEl>
                                          <p:spTgt spid="11879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8793"/>
                                        </p:tgtEl>
                                        <p:attrNameLst>
                                          <p:attrName>style.visibility</p:attrName>
                                        </p:attrNameLst>
                                      </p:cBhvr>
                                      <p:to>
                                        <p:strVal val="visible"/>
                                      </p:to>
                                    </p:set>
                                    <p:anim calcmode="lin" valueType="num">
                                      <p:cBhvr additive="base">
                                        <p:cTn id="35" dur="500" fill="hold"/>
                                        <p:tgtEl>
                                          <p:spTgt spid="118793"/>
                                        </p:tgtEl>
                                        <p:attrNameLst>
                                          <p:attrName>ppt_x</p:attrName>
                                        </p:attrNameLst>
                                      </p:cBhvr>
                                      <p:tavLst>
                                        <p:tav tm="0">
                                          <p:val>
                                            <p:strVal val="#ppt_x"/>
                                          </p:val>
                                        </p:tav>
                                        <p:tav tm="100000">
                                          <p:val>
                                            <p:strVal val="#ppt_x"/>
                                          </p:val>
                                        </p:tav>
                                      </p:tavLst>
                                    </p:anim>
                                    <p:anim calcmode="lin" valueType="num">
                                      <p:cBhvr additive="base">
                                        <p:cTn id="36" dur="500" fill="hold"/>
                                        <p:tgtEl>
                                          <p:spTgt spid="11879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118800">
                                            <p:txEl>
                                              <p:charRg st="0" end="28"/>
                                            </p:txEl>
                                          </p:spTgt>
                                        </p:tgtEl>
                                        <p:attrNameLst>
                                          <p:attrName>style.visibility</p:attrName>
                                        </p:attrNameLst>
                                      </p:cBhvr>
                                      <p:to>
                                        <p:strVal val="visible"/>
                                      </p:to>
                                    </p:set>
                                    <p:animEffect transition="in" filter="box(in)">
                                      <p:cBhvr>
                                        <p:cTn id="41" dur="500"/>
                                        <p:tgtEl>
                                          <p:spTgt spid="118800">
                                            <p:txEl>
                                              <p:charRg st="0" end="2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18794"/>
                                        </p:tgtEl>
                                        <p:attrNameLst>
                                          <p:attrName>style.visibility</p:attrName>
                                        </p:attrNameLst>
                                      </p:cBhvr>
                                      <p:to>
                                        <p:strVal val="visible"/>
                                      </p:to>
                                    </p:set>
                                    <p:anim calcmode="lin" valueType="num">
                                      <p:cBhvr additive="base">
                                        <p:cTn id="46" dur="500" fill="hold"/>
                                        <p:tgtEl>
                                          <p:spTgt spid="118794"/>
                                        </p:tgtEl>
                                        <p:attrNameLst>
                                          <p:attrName>ppt_x</p:attrName>
                                        </p:attrNameLst>
                                      </p:cBhvr>
                                      <p:tavLst>
                                        <p:tav tm="0">
                                          <p:val>
                                            <p:strVal val="#ppt_x"/>
                                          </p:val>
                                        </p:tav>
                                        <p:tav tm="100000">
                                          <p:val>
                                            <p:strVal val="#ppt_x"/>
                                          </p:val>
                                        </p:tav>
                                      </p:tavLst>
                                    </p:anim>
                                    <p:anim calcmode="lin" valueType="num">
                                      <p:cBhvr additive="base">
                                        <p:cTn id="47" dur="500" fill="hold"/>
                                        <p:tgtEl>
                                          <p:spTgt spid="11879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18804"/>
                                        </p:tgtEl>
                                        <p:attrNameLst>
                                          <p:attrName>style.visibility</p:attrName>
                                        </p:attrNameLst>
                                      </p:cBhvr>
                                      <p:to>
                                        <p:strVal val="visible"/>
                                      </p:to>
                                    </p:set>
                                    <p:anim calcmode="lin" valueType="num">
                                      <p:cBhvr additive="base">
                                        <p:cTn id="52" dur="500" fill="hold"/>
                                        <p:tgtEl>
                                          <p:spTgt spid="118804"/>
                                        </p:tgtEl>
                                        <p:attrNameLst>
                                          <p:attrName>ppt_x</p:attrName>
                                        </p:attrNameLst>
                                      </p:cBhvr>
                                      <p:tavLst>
                                        <p:tav tm="0">
                                          <p:val>
                                            <p:strVal val="#ppt_x"/>
                                          </p:val>
                                        </p:tav>
                                        <p:tav tm="100000">
                                          <p:val>
                                            <p:strVal val="#ppt_x"/>
                                          </p:val>
                                        </p:tav>
                                      </p:tavLst>
                                    </p:anim>
                                    <p:anim calcmode="lin" valueType="num">
                                      <p:cBhvr additive="base">
                                        <p:cTn id="53" dur="500" fill="hold"/>
                                        <p:tgtEl>
                                          <p:spTgt spid="118804"/>
                                        </p:tgtEl>
                                        <p:attrNameLst>
                                          <p:attrName>ppt_y</p:attrName>
                                        </p:attrNameLst>
                                      </p:cBhvr>
                                      <p:tavLst>
                                        <p:tav tm="0">
                                          <p:val>
                                            <p:strVal val="1+#ppt_h/2"/>
                                          </p:val>
                                        </p:tav>
                                        <p:tav tm="100000">
                                          <p:val>
                                            <p:strVal val="#ppt_y"/>
                                          </p:val>
                                        </p:tav>
                                      </p:tavLst>
                                    </p:anim>
                                  </p:childTnLst>
                                </p:cTn>
                              </p:par>
                              <p:par>
                                <p:cTn id="54" presetID="3" presetClass="entr" presetSubtype="10" fill="hold" grpId="0" nodeType="withEffect">
                                  <p:stCondLst>
                                    <p:cond delay="0"/>
                                  </p:stCondLst>
                                  <p:childTnLst>
                                    <p:set>
                                      <p:cBhvr>
                                        <p:cTn id="55" dur="1" fill="hold">
                                          <p:stCondLst>
                                            <p:cond delay="0"/>
                                          </p:stCondLst>
                                        </p:cTn>
                                        <p:tgtEl>
                                          <p:spTgt spid="118802"/>
                                        </p:tgtEl>
                                        <p:attrNameLst>
                                          <p:attrName>style.visibility</p:attrName>
                                        </p:attrNameLst>
                                      </p:cBhvr>
                                      <p:to>
                                        <p:strVal val="visible"/>
                                      </p:to>
                                    </p:set>
                                    <p:animEffect transition="in" filter="blinds(horizontal)">
                                      <p:cBhvr>
                                        <p:cTn id="56" dur="500"/>
                                        <p:tgtEl>
                                          <p:spTgt spid="118802"/>
                                        </p:tgtEl>
                                      </p:cBhvr>
                                    </p:animEffect>
                                  </p:childTnLst>
                                </p:cTn>
                              </p:par>
                              <p:par>
                                <p:cTn id="57" presetID="3" presetClass="entr" presetSubtype="10" fill="hold" nodeType="withEffect">
                                  <p:stCondLst>
                                    <p:cond delay="0"/>
                                  </p:stCondLst>
                                  <p:childTnLst>
                                    <p:set>
                                      <p:cBhvr>
                                        <p:cTn id="58" dur="1" fill="hold">
                                          <p:stCondLst>
                                            <p:cond delay="0"/>
                                          </p:stCondLst>
                                        </p:cTn>
                                        <p:tgtEl>
                                          <p:spTgt spid="118803"/>
                                        </p:tgtEl>
                                        <p:attrNameLst>
                                          <p:attrName>style.visibility</p:attrName>
                                        </p:attrNameLst>
                                      </p:cBhvr>
                                      <p:to>
                                        <p:strVal val="visible"/>
                                      </p:to>
                                    </p:set>
                                    <p:animEffect transition="in" filter="blinds(horizontal)">
                                      <p:cBhvr>
                                        <p:cTn id="59" dur="500"/>
                                        <p:tgtEl>
                                          <p:spTgt spid="118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7" grpId="0"/>
      <p:bldP spid="118799" grpId="0"/>
      <p:bldP spid="1188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41666" name="对象 241665"/>
          <p:cNvGraphicFramePr/>
          <p:nvPr/>
        </p:nvGraphicFramePr>
        <p:xfrm>
          <a:off x="3480435" y="1628140"/>
          <a:ext cx="2044700" cy="757238"/>
        </p:xfrm>
        <a:graphic>
          <a:graphicData uri="http://schemas.openxmlformats.org/presentationml/2006/ole">
            <mc:AlternateContent xmlns:mc="http://schemas.openxmlformats.org/markup-compatibility/2006">
              <mc:Choice xmlns:v="urn:schemas-microsoft-com:vml" Requires="v">
                <p:oleObj spid="_x0000_s3157" name="" r:id="rId2" imgW="1053465" imgH="393700" progId="Equation.DSMT4">
                  <p:embed/>
                </p:oleObj>
              </mc:Choice>
              <mc:Fallback>
                <p:oleObj name="" r:id="rId2" imgW="1053465" imgH="393700" progId="Equation.DSMT4">
                  <p:embed/>
                  <p:pic>
                    <p:nvPicPr>
                      <p:cNvPr id="0" name="图片 3156"/>
                      <p:cNvPicPr/>
                      <p:nvPr/>
                    </p:nvPicPr>
                    <p:blipFill>
                      <a:blip r:embed="rId3"/>
                      <a:stretch>
                        <a:fillRect/>
                      </a:stretch>
                    </p:blipFill>
                    <p:spPr>
                      <a:xfrm>
                        <a:off x="3480435" y="1628140"/>
                        <a:ext cx="2044700" cy="757238"/>
                      </a:xfrm>
                      <a:prstGeom prst="rect">
                        <a:avLst/>
                      </a:prstGeom>
                      <a:noFill/>
                      <a:ln w="38100">
                        <a:noFill/>
                        <a:miter/>
                      </a:ln>
                    </p:spPr>
                  </p:pic>
                </p:oleObj>
              </mc:Fallback>
            </mc:AlternateContent>
          </a:graphicData>
        </a:graphic>
      </p:graphicFrame>
      <p:graphicFrame>
        <p:nvGraphicFramePr>
          <p:cNvPr id="241667" name="对象 241666"/>
          <p:cNvGraphicFramePr/>
          <p:nvPr/>
        </p:nvGraphicFramePr>
        <p:xfrm>
          <a:off x="2297113" y="3331845"/>
          <a:ext cx="4549775" cy="1133475"/>
        </p:xfrm>
        <a:graphic>
          <a:graphicData uri="http://schemas.openxmlformats.org/presentationml/2006/ole">
            <mc:AlternateContent xmlns:mc="http://schemas.openxmlformats.org/markup-compatibility/2006">
              <mc:Choice xmlns:v="urn:schemas-microsoft-com:vml" Requires="v">
                <p:oleObj spid="_x0000_s3158" name="" r:id="rId4" imgW="2335530" imgH="584200" progId="Equation.DSMT4">
                  <p:embed/>
                </p:oleObj>
              </mc:Choice>
              <mc:Fallback>
                <p:oleObj name="" r:id="rId4" imgW="2335530" imgH="584200" progId="Equation.DSMT4">
                  <p:embed/>
                  <p:pic>
                    <p:nvPicPr>
                      <p:cNvPr id="0" name="图片 3157"/>
                      <p:cNvPicPr/>
                      <p:nvPr/>
                    </p:nvPicPr>
                    <p:blipFill>
                      <a:blip r:embed="rId5"/>
                      <a:stretch>
                        <a:fillRect/>
                      </a:stretch>
                    </p:blipFill>
                    <p:spPr>
                      <a:xfrm>
                        <a:off x="2297113" y="3331845"/>
                        <a:ext cx="4549775" cy="1133475"/>
                      </a:xfrm>
                      <a:prstGeom prst="rect">
                        <a:avLst/>
                      </a:prstGeom>
                      <a:noFill/>
                      <a:ln w="38100">
                        <a:noFill/>
                        <a:miter/>
                      </a:ln>
                    </p:spPr>
                  </p:pic>
                </p:oleObj>
              </mc:Fallback>
            </mc:AlternateContent>
          </a:graphicData>
        </a:graphic>
      </p:graphicFrame>
      <p:graphicFrame>
        <p:nvGraphicFramePr>
          <p:cNvPr id="241668" name="对象 241667"/>
          <p:cNvGraphicFramePr/>
          <p:nvPr/>
        </p:nvGraphicFramePr>
        <p:xfrm>
          <a:off x="2916238" y="4771073"/>
          <a:ext cx="2952750" cy="925512"/>
        </p:xfrm>
        <a:graphic>
          <a:graphicData uri="http://schemas.openxmlformats.org/presentationml/2006/ole">
            <mc:AlternateContent xmlns:mc="http://schemas.openxmlformats.org/markup-compatibility/2006">
              <mc:Choice xmlns:v="urn:schemas-microsoft-com:vml" Requires="v">
                <p:oleObj spid="_x0000_s3159" name="" r:id="rId6" imgW="1459865" imgH="457200" progId="Equation.DSMT4">
                  <p:embed/>
                </p:oleObj>
              </mc:Choice>
              <mc:Fallback>
                <p:oleObj name="" r:id="rId6" imgW="1459865" imgH="457200" progId="Equation.DSMT4">
                  <p:embed/>
                  <p:pic>
                    <p:nvPicPr>
                      <p:cNvPr id="0" name="图片 3158"/>
                      <p:cNvPicPr/>
                      <p:nvPr/>
                    </p:nvPicPr>
                    <p:blipFill>
                      <a:blip r:embed="rId7"/>
                      <a:stretch>
                        <a:fillRect/>
                      </a:stretch>
                    </p:blipFill>
                    <p:spPr>
                      <a:xfrm>
                        <a:off x="2916238" y="4771073"/>
                        <a:ext cx="2952750" cy="925512"/>
                      </a:xfrm>
                      <a:prstGeom prst="rect">
                        <a:avLst/>
                      </a:prstGeom>
                      <a:noFill/>
                      <a:ln w="38100">
                        <a:noFill/>
                        <a:miter/>
                      </a:ln>
                    </p:spPr>
                  </p:pic>
                </p:oleObj>
              </mc:Fallback>
            </mc:AlternateContent>
          </a:graphicData>
        </a:graphic>
      </p:graphicFrame>
      <p:sp>
        <p:nvSpPr>
          <p:cNvPr id="241669" name="矩形 241668"/>
          <p:cNvSpPr/>
          <p:nvPr/>
        </p:nvSpPr>
        <p:spPr>
          <a:xfrm>
            <a:off x="473710" y="873760"/>
            <a:ext cx="8478838" cy="829945"/>
          </a:xfrm>
          <a:prstGeom prst="rect">
            <a:avLst/>
          </a:prstGeom>
          <a:noFill/>
          <a:ln w="9525">
            <a:noFill/>
          </a:ln>
        </p:spPr>
        <p:txBody>
          <a:bodyPr anchor="ctr">
            <a:spAutoFit/>
          </a:bodyPr>
          <a:p>
            <a:pPr eaLnBrk="1" hangingPunct="1"/>
            <a:r>
              <a:rPr lang="en-US" altLang="zh-CN" sz="2400" dirty="0">
                <a:solidFill>
                  <a:schemeClr val="bg2"/>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effectLst/>
                <a:latin typeface="微软雅黑" panose="020B0503020204020204" pitchFamily="34" charset="-122"/>
                <a:ea typeface="微软雅黑" panose="020B0503020204020204" pitchFamily="34" charset="-122"/>
                <a:cs typeface="微软雅黑" panose="020B0503020204020204" pitchFamily="34" charset="-122"/>
              </a:rPr>
              <a:t>导电媒质可以分为弱导电媒质、强导电媒质和一般的导电媒质。满足下面条件的是弱导电媒质</a:t>
            </a:r>
            <a:endParaRPr lang="zh-CN" altLang="en-US" sz="2400" dirty="0">
              <a:solidFill>
                <a:schemeClr val="bg2"/>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1670" name="矩形 241669"/>
          <p:cNvSpPr/>
          <p:nvPr/>
        </p:nvSpPr>
        <p:spPr>
          <a:xfrm>
            <a:off x="489268" y="5043011"/>
            <a:ext cx="792480" cy="534035"/>
          </a:xfrm>
          <a:prstGeom prst="rect">
            <a:avLst/>
          </a:prstGeom>
          <a:noFill/>
          <a:ln w="9525">
            <a:noFill/>
          </a:ln>
        </p:spPr>
        <p:txBody>
          <a:bodyPr wrap="none"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其中</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41671" name="文本框 241670"/>
          <p:cNvSpPr txBox="1"/>
          <p:nvPr/>
        </p:nvSpPr>
        <p:spPr>
          <a:xfrm>
            <a:off x="443548" y="2448878"/>
            <a:ext cx="8569325" cy="829945"/>
          </a:xfrm>
          <a:prstGeom prst="rect">
            <a:avLst/>
          </a:prstGeom>
          <a:noFill/>
          <a:ln w="9525">
            <a:noFill/>
          </a:ln>
        </p:spPr>
        <p:txBody>
          <a:bodyP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其物理意义是：传导电流远远小于位移电流。弱导电媒质的基本参数为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41672" name="文本框 241671"/>
          <p:cNvSpPr txBox="1"/>
          <p:nvPr/>
        </p:nvSpPr>
        <p:spPr>
          <a:xfrm>
            <a:off x="453390" y="381318"/>
            <a:ext cx="5184775" cy="460375"/>
          </a:xfrm>
          <a:prstGeom prst="rect">
            <a:avLst/>
          </a:prstGeom>
          <a:noFill/>
          <a:ln w="9525">
            <a:noFill/>
          </a:ln>
        </p:spPr>
        <p:txBody>
          <a:bodyPr>
            <a:spAutoFit/>
          </a:bodyPr>
          <a:p>
            <a:pPr>
              <a:spcBef>
                <a:spcPct val="50000"/>
              </a:spcBef>
            </a:pPr>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．弱导电媒质中的均匀平面波</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1669"/>
                                        </p:tgtEl>
                                        <p:attrNameLst>
                                          <p:attrName>style.visibility</p:attrName>
                                        </p:attrNameLst>
                                      </p:cBhvr>
                                      <p:to>
                                        <p:strVal val="visible"/>
                                      </p:to>
                                    </p:set>
                                    <p:animEffect transition="in" filter="blinds(horizontal)">
                                      <p:cBhvr>
                                        <p:cTn id="7" dur="500"/>
                                        <p:tgtEl>
                                          <p:spTgt spid="24166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1666"/>
                                        </p:tgtEl>
                                        <p:attrNameLst>
                                          <p:attrName>style.visibility</p:attrName>
                                        </p:attrNameLst>
                                      </p:cBhvr>
                                      <p:to>
                                        <p:strVal val="visible"/>
                                      </p:to>
                                    </p:set>
                                    <p:anim calcmode="lin" valueType="num">
                                      <p:cBhvr additive="base">
                                        <p:cTn id="12" dur="500" fill="hold"/>
                                        <p:tgtEl>
                                          <p:spTgt spid="241666"/>
                                        </p:tgtEl>
                                        <p:attrNameLst>
                                          <p:attrName>ppt_x</p:attrName>
                                        </p:attrNameLst>
                                      </p:cBhvr>
                                      <p:tavLst>
                                        <p:tav tm="0">
                                          <p:val>
                                            <p:strVal val="#ppt_x"/>
                                          </p:val>
                                        </p:tav>
                                        <p:tav tm="100000">
                                          <p:val>
                                            <p:strVal val="#ppt_x"/>
                                          </p:val>
                                        </p:tav>
                                      </p:tavLst>
                                    </p:anim>
                                    <p:anim calcmode="lin" valueType="num">
                                      <p:cBhvr additive="base">
                                        <p:cTn id="13" dur="500" fill="hold"/>
                                        <p:tgtEl>
                                          <p:spTgt spid="24166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41671"/>
                                        </p:tgtEl>
                                        <p:attrNameLst>
                                          <p:attrName>style.visibility</p:attrName>
                                        </p:attrNameLst>
                                      </p:cBhvr>
                                      <p:to>
                                        <p:strVal val="visible"/>
                                      </p:to>
                                    </p:set>
                                    <p:animEffect transition="in" filter="box(in)">
                                      <p:cBhvr>
                                        <p:cTn id="18" dur="500"/>
                                        <p:tgtEl>
                                          <p:spTgt spid="24167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1667"/>
                                        </p:tgtEl>
                                        <p:attrNameLst>
                                          <p:attrName>style.visibility</p:attrName>
                                        </p:attrNameLst>
                                      </p:cBhvr>
                                      <p:to>
                                        <p:strVal val="visible"/>
                                      </p:to>
                                    </p:set>
                                    <p:anim calcmode="lin" valueType="num">
                                      <p:cBhvr additive="base">
                                        <p:cTn id="23" dur="500" fill="hold"/>
                                        <p:tgtEl>
                                          <p:spTgt spid="241667"/>
                                        </p:tgtEl>
                                        <p:attrNameLst>
                                          <p:attrName>ppt_x</p:attrName>
                                        </p:attrNameLst>
                                      </p:cBhvr>
                                      <p:tavLst>
                                        <p:tav tm="0">
                                          <p:val>
                                            <p:strVal val="#ppt_x"/>
                                          </p:val>
                                        </p:tav>
                                        <p:tav tm="100000">
                                          <p:val>
                                            <p:strVal val="#ppt_x"/>
                                          </p:val>
                                        </p:tav>
                                      </p:tavLst>
                                    </p:anim>
                                    <p:anim calcmode="lin" valueType="num">
                                      <p:cBhvr additive="base">
                                        <p:cTn id="24" dur="500" fill="hold"/>
                                        <p:tgtEl>
                                          <p:spTgt spid="24166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41670"/>
                                        </p:tgtEl>
                                        <p:attrNameLst>
                                          <p:attrName>style.visibility</p:attrName>
                                        </p:attrNameLst>
                                      </p:cBhvr>
                                      <p:to>
                                        <p:strVal val="visible"/>
                                      </p:to>
                                    </p:set>
                                    <p:animEffect transition="in" filter="blinds(horizontal)">
                                      <p:cBhvr>
                                        <p:cTn id="29" dur="500"/>
                                        <p:tgtEl>
                                          <p:spTgt spid="24167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41668"/>
                                        </p:tgtEl>
                                        <p:attrNameLst>
                                          <p:attrName>style.visibility</p:attrName>
                                        </p:attrNameLst>
                                      </p:cBhvr>
                                      <p:to>
                                        <p:strVal val="visible"/>
                                      </p:to>
                                    </p:set>
                                    <p:anim calcmode="lin" valueType="num">
                                      <p:cBhvr additive="base">
                                        <p:cTn id="34" dur="500" fill="hold"/>
                                        <p:tgtEl>
                                          <p:spTgt spid="241668"/>
                                        </p:tgtEl>
                                        <p:attrNameLst>
                                          <p:attrName>ppt_x</p:attrName>
                                        </p:attrNameLst>
                                      </p:cBhvr>
                                      <p:tavLst>
                                        <p:tav tm="0">
                                          <p:val>
                                            <p:strVal val="#ppt_x"/>
                                          </p:val>
                                        </p:tav>
                                        <p:tav tm="100000">
                                          <p:val>
                                            <p:strVal val="#ppt_x"/>
                                          </p:val>
                                        </p:tav>
                                      </p:tavLst>
                                    </p:anim>
                                    <p:anim calcmode="lin" valueType="num">
                                      <p:cBhvr additive="base">
                                        <p:cTn id="35" dur="500" fill="hold"/>
                                        <p:tgtEl>
                                          <p:spTgt spid="2416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9" grpId="0"/>
      <p:bldP spid="241670" grpId="0"/>
      <p:bldP spid="241671"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42690" name="对象 242689"/>
          <p:cNvGraphicFramePr/>
          <p:nvPr/>
        </p:nvGraphicFramePr>
        <p:xfrm>
          <a:off x="2014538" y="339725"/>
          <a:ext cx="4773612" cy="1131888"/>
        </p:xfrm>
        <a:graphic>
          <a:graphicData uri="http://schemas.openxmlformats.org/presentationml/2006/ole">
            <mc:AlternateContent xmlns:mc="http://schemas.openxmlformats.org/markup-compatibility/2006">
              <mc:Choice xmlns:v="urn:schemas-microsoft-com:vml" Requires="v">
                <p:oleObj spid="_x0000_s3160" name="" r:id="rId2" imgW="2462530" imgH="584200" progId="Equation.DSMT4">
                  <p:embed/>
                </p:oleObj>
              </mc:Choice>
              <mc:Fallback>
                <p:oleObj name="" r:id="rId2" imgW="2462530" imgH="584200" progId="Equation.DSMT4">
                  <p:embed/>
                  <p:pic>
                    <p:nvPicPr>
                      <p:cNvPr id="0" name="图片 3159"/>
                      <p:cNvPicPr/>
                      <p:nvPr/>
                    </p:nvPicPr>
                    <p:blipFill>
                      <a:blip r:embed="rId3"/>
                      <a:stretch>
                        <a:fillRect/>
                      </a:stretch>
                    </p:blipFill>
                    <p:spPr>
                      <a:xfrm>
                        <a:off x="2014538" y="339725"/>
                        <a:ext cx="4773612" cy="1131888"/>
                      </a:xfrm>
                      <a:prstGeom prst="rect">
                        <a:avLst/>
                      </a:prstGeom>
                      <a:noFill/>
                      <a:ln w="38100">
                        <a:miter/>
                      </a:ln>
                    </p:spPr>
                  </p:pic>
                </p:oleObj>
              </mc:Fallback>
            </mc:AlternateContent>
          </a:graphicData>
        </a:graphic>
      </p:graphicFrame>
      <p:graphicFrame>
        <p:nvGraphicFramePr>
          <p:cNvPr id="242691" name="对象 242690"/>
          <p:cNvGraphicFramePr/>
          <p:nvPr/>
        </p:nvGraphicFramePr>
        <p:xfrm>
          <a:off x="1979613" y="1471930"/>
          <a:ext cx="4651375" cy="1309688"/>
        </p:xfrm>
        <a:graphic>
          <a:graphicData uri="http://schemas.openxmlformats.org/presentationml/2006/ole">
            <mc:AlternateContent xmlns:mc="http://schemas.openxmlformats.org/markup-compatibility/2006">
              <mc:Choice xmlns:v="urn:schemas-microsoft-com:vml" Requires="v">
                <p:oleObj spid="_x0000_s3161" name="" r:id="rId4" imgW="2399030" imgH="673100" progId="Equation.DSMT4">
                  <p:embed/>
                </p:oleObj>
              </mc:Choice>
              <mc:Fallback>
                <p:oleObj name="" r:id="rId4" imgW="2399030" imgH="673100" progId="Equation.DSMT4">
                  <p:embed/>
                  <p:pic>
                    <p:nvPicPr>
                      <p:cNvPr id="0" name="图片 3160"/>
                      <p:cNvPicPr/>
                      <p:nvPr/>
                    </p:nvPicPr>
                    <p:blipFill>
                      <a:blip r:embed="rId5"/>
                      <a:stretch>
                        <a:fillRect/>
                      </a:stretch>
                    </p:blipFill>
                    <p:spPr>
                      <a:xfrm>
                        <a:off x="1979613" y="1471930"/>
                        <a:ext cx="4651375" cy="1309688"/>
                      </a:xfrm>
                      <a:prstGeom prst="rect">
                        <a:avLst/>
                      </a:prstGeom>
                      <a:noFill/>
                      <a:ln w="38100">
                        <a:noFill/>
                        <a:miter/>
                      </a:ln>
                    </p:spPr>
                  </p:pic>
                </p:oleObj>
              </mc:Fallback>
            </mc:AlternateContent>
          </a:graphicData>
        </a:graphic>
      </p:graphicFrame>
      <p:graphicFrame>
        <p:nvGraphicFramePr>
          <p:cNvPr id="242692" name="对象 242691"/>
          <p:cNvGraphicFramePr/>
          <p:nvPr/>
        </p:nvGraphicFramePr>
        <p:xfrm>
          <a:off x="1693545" y="2815590"/>
          <a:ext cx="2808288" cy="1241425"/>
        </p:xfrm>
        <a:graphic>
          <a:graphicData uri="http://schemas.openxmlformats.org/presentationml/2006/ole">
            <mc:AlternateContent xmlns:mc="http://schemas.openxmlformats.org/markup-compatibility/2006">
              <mc:Choice xmlns:v="urn:schemas-microsoft-com:vml" Requires="v">
                <p:oleObj spid="_x0000_s3162" name="" r:id="rId6" imgW="1396365" imgH="622300" progId="Equation.DSMT4">
                  <p:embed/>
                </p:oleObj>
              </mc:Choice>
              <mc:Fallback>
                <p:oleObj name="" r:id="rId6" imgW="1396365" imgH="622300" progId="Equation.DSMT4">
                  <p:embed/>
                  <p:pic>
                    <p:nvPicPr>
                      <p:cNvPr id="0" name="图片 3161"/>
                      <p:cNvPicPr/>
                      <p:nvPr/>
                    </p:nvPicPr>
                    <p:blipFill>
                      <a:blip r:embed="rId7"/>
                      <a:stretch>
                        <a:fillRect/>
                      </a:stretch>
                    </p:blipFill>
                    <p:spPr>
                      <a:xfrm>
                        <a:off x="1693545" y="2815590"/>
                        <a:ext cx="2808288" cy="1241425"/>
                      </a:xfrm>
                      <a:prstGeom prst="rect">
                        <a:avLst/>
                      </a:prstGeom>
                      <a:noFill/>
                      <a:ln w="38100">
                        <a:noFill/>
                        <a:miter/>
                      </a:ln>
                    </p:spPr>
                  </p:pic>
                </p:oleObj>
              </mc:Fallback>
            </mc:AlternateContent>
          </a:graphicData>
        </a:graphic>
      </p:graphicFrame>
      <p:graphicFrame>
        <p:nvGraphicFramePr>
          <p:cNvPr id="242693" name="对象 242692"/>
          <p:cNvGraphicFramePr/>
          <p:nvPr/>
        </p:nvGraphicFramePr>
        <p:xfrm>
          <a:off x="3268345" y="3900170"/>
          <a:ext cx="2217738" cy="1800225"/>
        </p:xfrm>
        <a:graphic>
          <a:graphicData uri="http://schemas.openxmlformats.org/presentationml/2006/ole">
            <mc:AlternateContent xmlns:mc="http://schemas.openxmlformats.org/markup-compatibility/2006">
              <mc:Choice xmlns:v="urn:schemas-microsoft-com:vml" Requires="v">
                <p:oleObj spid="_x0000_s3163" name="" r:id="rId8" imgW="1091565" imgH="888365" progId="Equation.DSMT4">
                  <p:embed/>
                </p:oleObj>
              </mc:Choice>
              <mc:Fallback>
                <p:oleObj name="" r:id="rId8" imgW="1091565" imgH="888365" progId="Equation.DSMT4">
                  <p:embed/>
                  <p:pic>
                    <p:nvPicPr>
                      <p:cNvPr id="0" name="图片 3162"/>
                      <p:cNvPicPr/>
                      <p:nvPr/>
                    </p:nvPicPr>
                    <p:blipFill>
                      <a:blip r:embed="rId9"/>
                      <a:stretch>
                        <a:fillRect/>
                      </a:stretch>
                    </p:blipFill>
                    <p:spPr>
                      <a:xfrm>
                        <a:off x="3268345" y="3900170"/>
                        <a:ext cx="2217738" cy="1800225"/>
                      </a:xfrm>
                      <a:prstGeom prst="rect">
                        <a:avLst/>
                      </a:prstGeom>
                      <a:noFill/>
                      <a:ln w="38100">
                        <a:noFill/>
                        <a:miter/>
                      </a:ln>
                    </p:spPr>
                  </p:pic>
                </p:oleObj>
              </mc:Fallback>
            </mc:AlternateContent>
          </a:graphicData>
        </a:graphic>
      </p:graphicFrame>
      <p:sp>
        <p:nvSpPr>
          <p:cNvPr id="242695" name="矩形 242694"/>
          <p:cNvSpPr/>
          <p:nvPr/>
        </p:nvSpPr>
        <p:spPr>
          <a:xfrm>
            <a:off x="682308" y="3090069"/>
            <a:ext cx="792480" cy="460375"/>
          </a:xfrm>
          <a:prstGeom prst="rect">
            <a:avLst/>
          </a:prstGeom>
          <a:noFill/>
          <a:ln w="9525">
            <a:noFill/>
          </a:ln>
        </p:spPr>
        <p:txBody>
          <a:bodyPr wrap="none"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其中</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42697" name="矩形 242696"/>
          <p:cNvSpPr/>
          <p:nvPr/>
        </p:nvSpPr>
        <p:spPr>
          <a:xfrm>
            <a:off x="636270" y="5707857"/>
            <a:ext cx="5080635" cy="460375"/>
          </a:xfrm>
          <a:prstGeom prst="rect">
            <a:avLst/>
          </a:prstGeom>
          <a:noFill/>
          <a:ln w="9525">
            <a:noFill/>
          </a:ln>
        </p:spPr>
        <p:txBody>
          <a:bodyPr wrap="none" anchor="ctr">
            <a:spAutoFit/>
          </a:bodyPr>
          <a:p>
            <a:pPr eaLnBrk="1" hangingPunct="1"/>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λ</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v</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与理想介质中的的表达式相同。</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2691"/>
                                        </p:tgtEl>
                                        <p:attrNameLst>
                                          <p:attrName>style.visibility</p:attrName>
                                        </p:attrNameLst>
                                      </p:cBhvr>
                                      <p:to>
                                        <p:strVal val="visible"/>
                                      </p:to>
                                    </p:set>
                                    <p:anim calcmode="lin" valueType="num">
                                      <p:cBhvr additive="base">
                                        <p:cTn id="7" dur="500" fill="hold"/>
                                        <p:tgtEl>
                                          <p:spTgt spid="242691"/>
                                        </p:tgtEl>
                                        <p:attrNameLst>
                                          <p:attrName>ppt_x</p:attrName>
                                        </p:attrNameLst>
                                      </p:cBhvr>
                                      <p:tavLst>
                                        <p:tav tm="0">
                                          <p:val>
                                            <p:strVal val="#ppt_x"/>
                                          </p:val>
                                        </p:tav>
                                        <p:tav tm="100000">
                                          <p:val>
                                            <p:strVal val="#ppt_x"/>
                                          </p:val>
                                        </p:tav>
                                      </p:tavLst>
                                    </p:anim>
                                    <p:anim calcmode="lin" valueType="num">
                                      <p:cBhvr additive="base">
                                        <p:cTn id="8" dur="500" fill="hold"/>
                                        <p:tgtEl>
                                          <p:spTgt spid="2426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42695"/>
                                        </p:tgtEl>
                                        <p:attrNameLst>
                                          <p:attrName>style.visibility</p:attrName>
                                        </p:attrNameLst>
                                      </p:cBhvr>
                                      <p:to>
                                        <p:strVal val="visible"/>
                                      </p:to>
                                    </p:set>
                                    <p:animEffect transition="in" filter="blinds(horizontal)">
                                      <p:cBhvr>
                                        <p:cTn id="13" dur="500"/>
                                        <p:tgtEl>
                                          <p:spTgt spid="24269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42692"/>
                                        </p:tgtEl>
                                        <p:attrNameLst>
                                          <p:attrName>style.visibility</p:attrName>
                                        </p:attrNameLst>
                                      </p:cBhvr>
                                      <p:to>
                                        <p:strVal val="visible"/>
                                      </p:to>
                                    </p:set>
                                    <p:anim calcmode="lin" valueType="num">
                                      <p:cBhvr additive="base">
                                        <p:cTn id="18" dur="500" fill="hold"/>
                                        <p:tgtEl>
                                          <p:spTgt spid="242692"/>
                                        </p:tgtEl>
                                        <p:attrNameLst>
                                          <p:attrName>ppt_x</p:attrName>
                                        </p:attrNameLst>
                                      </p:cBhvr>
                                      <p:tavLst>
                                        <p:tav tm="0">
                                          <p:val>
                                            <p:strVal val="#ppt_x"/>
                                          </p:val>
                                        </p:tav>
                                        <p:tav tm="100000">
                                          <p:val>
                                            <p:strVal val="#ppt_x"/>
                                          </p:val>
                                        </p:tav>
                                      </p:tavLst>
                                    </p:anim>
                                    <p:anim calcmode="lin" valueType="num">
                                      <p:cBhvr additive="base">
                                        <p:cTn id="19" dur="500" fill="hold"/>
                                        <p:tgtEl>
                                          <p:spTgt spid="24269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42693"/>
                                        </p:tgtEl>
                                        <p:attrNameLst>
                                          <p:attrName>style.visibility</p:attrName>
                                        </p:attrNameLst>
                                      </p:cBhvr>
                                      <p:to>
                                        <p:strVal val="visible"/>
                                      </p:to>
                                    </p:set>
                                    <p:anim calcmode="lin" valueType="num">
                                      <p:cBhvr additive="base">
                                        <p:cTn id="24" dur="500" fill="hold"/>
                                        <p:tgtEl>
                                          <p:spTgt spid="242693"/>
                                        </p:tgtEl>
                                        <p:attrNameLst>
                                          <p:attrName>ppt_x</p:attrName>
                                        </p:attrNameLst>
                                      </p:cBhvr>
                                      <p:tavLst>
                                        <p:tav tm="0">
                                          <p:val>
                                            <p:strVal val="#ppt_x"/>
                                          </p:val>
                                        </p:tav>
                                        <p:tav tm="100000">
                                          <p:val>
                                            <p:strVal val="#ppt_x"/>
                                          </p:val>
                                        </p:tav>
                                      </p:tavLst>
                                    </p:anim>
                                    <p:anim calcmode="lin" valueType="num">
                                      <p:cBhvr additive="base">
                                        <p:cTn id="25" dur="500" fill="hold"/>
                                        <p:tgtEl>
                                          <p:spTgt spid="24269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42697"/>
                                        </p:tgtEl>
                                        <p:attrNameLst>
                                          <p:attrName>style.visibility</p:attrName>
                                        </p:attrNameLst>
                                      </p:cBhvr>
                                      <p:to>
                                        <p:strVal val="visible"/>
                                      </p:to>
                                    </p:set>
                                    <p:animEffect transition="in" filter="box(in)">
                                      <p:cBhvr>
                                        <p:cTn id="30" dur="500"/>
                                        <p:tgtEl>
                                          <p:spTgt spid="242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5" grpId="0"/>
      <p:bldP spid="242697"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43714" name="对象 243713"/>
          <p:cNvGraphicFramePr/>
          <p:nvPr/>
        </p:nvGraphicFramePr>
        <p:xfrm>
          <a:off x="3629025" y="1315403"/>
          <a:ext cx="1944688" cy="776287"/>
        </p:xfrm>
        <a:graphic>
          <a:graphicData uri="http://schemas.openxmlformats.org/presentationml/2006/ole">
            <mc:AlternateContent xmlns:mc="http://schemas.openxmlformats.org/markup-compatibility/2006">
              <mc:Choice xmlns:v="urn:schemas-microsoft-com:vml" Requires="v">
                <p:oleObj spid="_x0000_s3166" name="" r:id="rId2" imgW="977265" imgH="393700" progId="Equation.DSMT4">
                  <p:embed/>
                </p:oleObj>
              </mc:Choice>
              <mc:Fallback>
                <p:oleObj name="" r:id="rId2" imgW="977265" imgH="393700" progId="Equation.DSMT4">
                  <p:embed/>
                  <p:pic>
                    <p:nvPicPr>
                      <p:cNvPr id="0" name="图片 3165"/>
                      <p:cNvPicPr/>
                      <p:nvPr/>
                    </p:nvPicPr>
                    <p:blipFill>
                      <a:blip r:embed="rId3"/>
                      <a:stretch>
                        <a:fillRect/>
                      </a:stretch>
                    </p:blipFill>
                    <p:spPr>
                      <a:xfrm>
                        <a:off x="3629025" y="1315403"/>
                        <a:ext cx="1944688" cy="776287"/>
                      </a:xfrm>
                      <a:prstGeom prst="rect">
                        <a:avLst/>
                      </a:prstGeom>
                      <a:noFill/>
                      <a:ln w="38100">
                        <a:noFill/>
                        <a:miter/>
                      </a:ln>
                    </p:spPr>
                  </p:pic>
                </p:oleObj>
              </mc:Fallback>
            </mc:AlternateContent>
          </a:graphicData>
        </a:graphic>
      </p:graphicFrame>
      <p:graphicFrame>
        <p:nvGraphicFramePr>
          <p:cNvPr id="243715" name="对象 243714"/>
          <p:cNvGraphicFramePr/>
          <p:nvPr/>
        </p:nvGraphicFramePr>
        <p:xfrm>
          <a:off x="1635760" y="3114358"/>
          <a:ext cx="5930900" cy="2335212"/>
        </p:xfrm>
        <a:graphic>
          <a:graphicData uri="http://schemas.openxmlformats.org/presentationml/2006/ole">
            <mc:AlternateContent xmlns:mc="http://schemas.openxmlformats.org/markup-compatibility/2006">
              <mc:Choice xmlns:v="urn:schemas-microsoft-com:vml" Requires="v">
                <p:oleObj spid="_x0000_s3167" name="" r:id="rId4" imgW="3022600" imgH="1193800" progId="Equation.DSMT4">
                  <p:embed/>
                </p:oleObj>
              </mc:Choice>
              <mc:Fallback>
                <p:oleObj name="" r:id="rId4" imgW="3022600" imgH="1193800" progId="Equation.DSMT4">
                  <p:embed/>
                  <p:pic>
                    <p:nvPicPr>
                      <p:cNvPr id="0" name="图片 3166"/>
                      <p:cNvPicPr/>
                      <p:nvPr/>
                    </p:nvPicPr>
                    <p:blipFill>
                      <a:blip r:embed="rId5"/>
                      <a:stretch>
                        <a:fillRect/>
                      </a:stretch>
                    </p:blipFill>
                    <p:spPr>
                      <a:xfrm>
                        <a:off x="1635760" y="3114358"/>
                        <a:ext cx="5930900" cy="2335212"/>
                      </a:xfrm>
                      <a:prstGeom prst="rect">
                        <a:avLst/>
                      </a:prstGeom>
                      <a:noFill/>
                      <a:ln w="38100">
                        <a:noFill/>
                        <a:miter/>
                      </a:ln>
                    </p:spPr>
                  </p:pic>
                </p:oleObj>
              </mc:Fallback>
            </mc:AlternateContent>
          </a:graphicData>
        </a:graphic>
      </p:graphicFrame>
      <p:sp>
        <p:nvSpPr>
          <p:cNvPr id="243716" name="矩形 243715"/>
          <p:cNvSpPr/>
          <p:nvPr/>
        </p:nvSpPr>
        <p:spPr>
          <a:xfrm>
            <a:off x="575310" y="854234"/>
            <a:ext cx="5897880" cy="534035"/>
          </a:xfrm>
          <a:prstGeom prst="rect">
            <a:avLst/>
          </a:prstGeom>
          <a:noFill/>
          <a:ln w="9525">
            <a:noFill/>
          </a:ln>
        </p:spPr>
        <p:txBody>
          <a:bodyPr wrap="none" anchor="ctr">
            <a:spAutoFit/>
          </a:bodyPr>
          <a:p>
            <a:pPr indent="533400">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强导电媒质就是良导体，良导体条件为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43717" name="矩形 243716"/>
          <p:cNvSpPr/>
          <p:nvPr/>
        </p:nvSpPr>
        <p:spPr>
          <a:xfrm>
            <a:off x="1117918" y="2048193"/>
            <a:ext cx="7848600" cy="534035"/>
          </a:xfrm>
          <a:prstGeom prst="rect">
            <a:avLst/>
          </a:prstGeom>
          <a:noFill/>
          <a:ln w="9525">
            <a:noFill/>
          </a:ln>
        </p:spPr>
        <p:txBody>
          <a:bodyP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其物理意义是：传导电流远远大于位移电流。</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43718" name="文本框 243717"/>
          <p:cNvSpPr txBox="1"/>
          <p:nvPr/>
        </p:nvSpPr>
        <p:spPr>
          <a:xfrm>
            <a:off x="611188" y="333375"/>
            <a:ext cx="5256212" cy="534035"/>
          </a:xfrm>
          <a:prstGeom prst="rect">
            <a:avLst/>
          </a:prstGeom>
          <a:noFill/>
          <a:ln w="9525">
            <a:noFill/>
          </a:ln>
        </p:spPr>
        <p:txBody>
          <a:bodyPr>
            <a:spAutoFit/>
          </a:bodyPr>
          <a:p>
            <a:pPr eaLnBrk="1" hangingPunct="1">
              <a:lnSpc>
                <a:spcPct val="120000"/>
              </a:lnSpc>
            </a:pPr>
            <a:r>
              <a:rPr lang="en-US" altLang="zh-CN"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．强导电媒质中的均匀平面波</a:t>
            </a:r>
            <a:endParaRPr lang="zh-CN" altLang="en-US" sz="2400"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3719" name="文本框 243718"/>
          <p:cNvSpPr txBox="1"/>
          <p:nvPr/>
        </p:nvSpPr>
        <p:spPr>
          <a:xfrm>
            <a:off x="457518" y="2570480"/>
            <a:ext cx="5545137" cy="534035"/>
          </a:xfrm>
          <a:prstGeom prst="rect">
            <a:avLst/>
          </a:prstGeom>
          <a:noFill/>
          <a:ln w="9525">
            <a:noFill/>
          </a:ln>
        </p:spPr>
        <p:txBody>
          <a:bodyPr>
            <a:spAutoFit/>
          </a:bodyPr>
          <a:p>
            <a:pPr eaLnBrk="1" hangingPunct="1">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强导电媒质的基本参数</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3716"/>
                                        </p:tgtEl>
                                        <p:attrNameLst>
                                          <p:attrName>style.visibility</p:attrName>
                                        </p:attrNameLst>
                                      </p:cBhvr>
                                      <p:to>
                                        <p:strVal val="visible"/>
                                      </p:to>
                                    </p:set>
                                    <p:animEffect transition="in" filter="blinds(horizontal)">
                                      <p:cBhvr>
                                        <p:cTn id="7" dur="500"/>
                                        <p:tgtEl>
                                          <p:spTgt spid="2437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3714"/>
                                        </p:tgtEl>
                                        <p:attrNameLst>
                                          <p:attrName>style.visibility</p:attrName>
                                        </p:attrNameLst>
                                      </p:cBhvr>
                                      <p:to>
                                        <p:strVal val="visible"/>
                                      </p:to>
                                    </p:set>
                                    <p:anim calcmode="lin" valueType="num">
                                      <p:cBhvr additive="base">
                                        <p:cTn id="12" dur="500" fill="hold"/>
                                        <p:tgtEl>
                                          <p:spTgt spid="243714"/>
                                        </p:tgtEl>
                                        <p:attrNameLst>
                                          <p:attrName>ppt_x</p:attrName>
                                        </p:attrNameLst>
                                      </p:cBhvr>
                                      <p:tavLst>
                                        <p:tav tm="0">
                                          <p:val>
                                            <p:strVal val="#ppt_x"/>
                                          </p:val>
                                        </p:tav>
                                        <p:tav tm="100000">
                                          <p:val>
                                            <p:strVal val="#ppt_x"/>
                                          </p:val>
                                        </p:tav>
                                      </p:tavLst>
                                    </p:anim>
                                    <p:anim calcmode="lin" valueType="num">
                                      <p:cBhvr additive="base">
                                        <p:cTn id="13" dur="500" fill="hold"/>
                                        <p:tgtEl>
                                          <p:spTgt spid="2437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43717"/>
                                        </p:tgtEl>
                                        <p:attrNameLst>
                                          <p:attrName>style.visibility</p:attrName>
                                        </p:attrNameLst>
                                      </p:cBhvr>
                                      <p:to>
                                        <p:strVal val="visible"/>
                                      </p:to>
                                    </p:set>
                                    <p:animEffect transition="in" filter="box(in)">
                                      <p:cBhvr>
                                        <p:cTn id="18" dur="500"/>
                                        <p:tgtEl>
                                          <p:spTgt spid="2437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3719"/>
                                        </p:tgtEl>
                                        <p:attrNameLst>
                                          <p:attrName>style.visibility</p:attrName>
                                        </p:attrNameLst>
                                      </p:cBhvr>
                                      <p:to>
                                        <p:strVal val="visible"/>
                                      </p:to>
                                    </p:set>
                                    <p:animEffect transition="in" filter="blinds(horizontal)">
                                      <p:cBhvr>
                                        <p:cTn id="23" dur="500"/>
                                        <p:tgtEl>
                                          <p:spTgt spid="24371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43715"/>
                                        </p:tgtEl>
                                        <p:attrNameLst>
                                          <p:attrName>style.visibility</p:attrName>
                                        </p:attrNameLst>
                                      </p:cBhvr>
                                      <p:to>
                                        <p:strVal val="visible"/>
                                      </p:to>
                                    </p:set>
                                    <p:anim calcmode="lin" valueType="num">
                                      <p:cBhvr additive="base">
                                        <p:cTn id="28" dur="500" fill="hold"/>
                                        <p:tgtEl>
                                          <p:spTgt spid="243715"/>
                                        </p:tgtEl>
                                        <p:attrNameLst>
                                          <p:attrName>ppt_x</p:attrName>
                                        </p:attrNameLst>
                                      </p:cBhvr>
                                      <p:tavLst>
                                        <p:tav tm="0">
                                          <p:val>
                                            <p:strVal val="#ppt_x"/>
                                          </p:val>
                                        </p:tav>
                                        <p:tav tm="100000">
                                          <p:val>
                                            <p:strVal val="#ppt_x"/>
                                          </p:val>
                                        </p:tav>
                                      </p:tavLst>
                                    </p:anim>
                                    <p:anim calcmode="lin" valueType="num">
                                      <p:cBhvr additive="base">
                                        <p:cTn id="29" dur="500" fill="hold"/>
                                        <p:tgtEl>
                                          <p:spTgt spid="2437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6" grpId="0"/>
      <p:bldP spid="243717" grpId="0"/>
      <p:bldP spid="24371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44738" name="对象 244737"/>
          <p:cNvGraphicFramePr/>
          <p:nvPr/>
        </p:nvGraphicFramePr>
        <p:xfrm>
          <a:off x="1481138" y="1496378"/>
          <a:ext cx="6677025" cy="1282700"/>
        </p:xfrm>
        <a:graphic>
          <a:graphicData uri="http://schemas.openxmlformats.org/presentationml/2006/ole">
            <mc:AlternateContent xmlns:mc="http://schemas.openxmlformats.org/markup-compatibility/2006">
              <mc:Choice xmlns:v="urn:schemas-microsoft-com:vml" Requires="v">
                <p:oleObj spid="_x0000_s3223" name="" r:id="rId2" imgW="3516630" imgH="673100" progId="Equation.DSMT4">
                  <p:embed/>
                </p:oleObj>
              </mc:Choice>
              <mc:Fallback>
                <p:oleObj name="" r:id="rId2" imgW="3516630" imgH="673100" progId="Equation.DSMT4">
                  <p:embed/>
                  <p:pic>
                    <p:nvPicPr>
                      <p:cNvPr id="0" name="图片 3222"/>
                      <p:cNvPicPr/>
                      <p:nvPr/>
                    </p:nvPicPr>
                    <p:blipFill>
                      <a:blip r:embed="rId3"/>
                      <a:stretch>
                        <a:fillRect/>
                      </a:stretch>
                    </p:blipFill>
                    <p:spPr>
                      <a:xfrm>
                        <a:off x="1481138" y="1496378"/>
                        <a:ext cx="6677025" cy="1282700"/>
                      </a:xfrm>
                      <a:prstGeom prst="rect">
                        <a:avLst/>
                      </a:prstGeom>
                      <a:noFill/>
                      <a:ln w="38100">
                        <a:noFill/>
                        <a:miter/>
                      </a:ln>
                    </p:spPr>
                  </p:pic>
                </p:oleObj>
              </mc:Fallback>
            </mc:AlternateContent>
          </a:graphicData>
        </a:graphic>
      </p:graphicFrame>
      <p:graphicFrame>
        <p:nvGraphicFramePr>
          <p:cNvPr id="244739" name="对象 244738"/>
          <p:cNvGraphicFramePr/>
          <p:nvPr/>
        </p:nvGraphicFramePr>
        <p:xfrm>
          <a:off x="3116263" y="3520123"/>
          <a:ext cx="2876550" cy="1863725"/>
        </p:xfrm>
        <a:graphic>
          <a:graphicData uri="http://schemas.openxmlformats.org/presentationml/2006/ole">
            <mc:AlternateContent xmlns:mc="http://schemas.openxmlformats.org/markup-compatibility/2006">
              <mc:Choice xmlns:v="urn:schemas-microsoft-com:vml" Requires="v">
                <p:oleObj spid="_x0000_s3224" name="" r:id="rId4" imgW="1485900" imgH="965200" progId="Equation.DSMT4">
                  <p:embed/>
                </p:oleObj>
              </mc:Choice>
              <mc:Fallback>
                <p:oleObj name="" r:id="rId4" imgW="1485900" imgH="965200" progId="Equation.DSMT4">
                  <p:embed/>
                  <p:pic>
                    <p:nvPicPr>
                      <p:cNvPr id="0" name="图片 3223"/>
                      <p:cNvPicPr/>
                      <p:nvPr/>
                    </p:nvPicPr>
                    <p:blipFill>
                      <a:blip r:embed="rId5"/>
                      <a:stretch>
                        <a:fillRect/>
                      </a:stretch>
                    </p:blipFill>
                    <p:spPr>
                      <a:xfrm>
                        <a:off x="3116263" y="3520123"/>
                        <a:ext cx="2876550" cy="1863725"/>
                      </a:xfrm>
                      <a:prstGeom prst="rect">
                        <a:avLst/>
                      </a:prstGeom>
                      <a:noFill/>
                      <a:ln w="38100">
                        <a:noFill/>
                        <a:miter/>
                      </a:ln>
                    </p:spPr>
                  </p:pic>
                </p:oleObj>
              </mc:Fallback>
            </mc:AlternateContent>
          </a:graphicData>
        </a:graphic>
      </p:graphicFrame>
      <p:sp>
        <p:nvSpPr>
          <p:cNvPr id="244740" name="矩形 244739"/>
          <p:cNvSpPr/>
          <p:nvPr/>
        </p:nvSpPr>
        <p:spPr>
          <a:xfrm>
            <a:off x="565150" y="2871629"/>
            <a:ext cx="2926080" cy="534035"/>
          </a:xfrm>
          <a:prstGeom prst="rect">
            <a:avLst/>
          </a:prstGeom>
          <a:noFill/>
          <a:ln w="9525">
            <a:noFill/>
          </a:ln>
        </p:spPr>
        <p:txBody>
          <a:bodyPr wrap="none" anchor="ctr">
            <a:spAutoFit/>
          </a:bodyPr>
          <a:p>
            <a:pPr eaLnBrk="1" hangingPunct="1">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波长和相速度分别为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44741" name="矩形 244740"/>
          <p:cNvSpPr/>
          <p:nvPr/>
        </p:nvSpPr>
        <p:spPr>
          <a:xfrm>
            <a:off x="519113" y="848678"/>
            <a:ext cx="5059680" cy="460375"/>
          </a:xfrm>
          <a:prstGeom prst="rect">
            <a:avLst/>
          </a:prstGeom>
          <a:noFill/>
          <a:ln w="9525">
            <a:noFill/>
          </a:ln>
        </p:spPr>
        <p:txBody>
          <a:bodyPr wrap="none" anchor="t">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rPr>
              <a:t>衰减常数和相位常数相等。波阻抗为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4738"/>
                                        </p:tgtEl>
                                        <p:attrNameLst>
                                          <p:attrName>style.visibility</p:attrName>
                                        </p:attrNameLst>
                                      </p:cBhvr>
                                      <p:to>
                                        <p:strVal val="visible"/>
                                      </p:to>
                                    </p:set>
                                    <p:anim calcmode="lin" valueType="num">
                                      <p:cBhvr additive="base">
                                        <p:cTn id="7" dur="500" fill="hold"/>
                                        <p:tgtEl>
                                          <p:spTgt spid="244738"/>
                                        </p:tgtEl>
                                        <p:attrNameLst>
                                          <p:attrName>ppt_x</p:attrName>
                                        </p:attrNameLst>
                                      </p:cBhvr>
                                      <p:tavLst>
                                        <p:tav tm="0">
                                          <p:val>
                                            <p:strVal val="#ppt_x"/>
                                          </p:val>
                                        </p:tav>
                                        <p:tav tm="100000">
                                          <p:val>
                                            <p:strVal val="#ppt_x"/>
                                          </p:val>
                                        </p:tav>
                                      </p:tavLst>
                                    </p:anim>
                                    <p:anim calcmode="lin" valueType="num">
                                      <p:cBhvr additive="base">
                                        <p:cTn id="8" dur="500" fill="hold"/>
                                        <p:tgtEl>
                                          <p:spTgt spid="2447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44740"/>
                                        </p:tgtEl>
                                        <p:attrNameLst>
                                          <p:attrName>style.visibility</p:attrName>
                                        </p:attrNameLst>
                                      </p:cBhvr>
                                      <p:to>
                                        <p:strVal val="visible"/>
                                      </p:to>
                                    </p:set>
                                    <p:animEffect transition="in" filter="blinds(horizontal)">
                                      <p:cBhvr>
                                        <p:cTn id="13" dur="500"/>
                                        <p:tgtEl>
                                          <p:spTgt spid="24474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44739"/>
                                        </p:tgtEl>
                                        <p:attrNameLst>
                                          <p:attrName>style.visibility</p:attrName>
                                        </p:attrNameLst>
                                      </p:cBhvr>
                                      <p:to>
                                        <p:strVal val="visible"/>
                                      </p:to>
                                    </p:set>
                                    <p:anim calcmode="lin" valueType="num">
                                      <p:cBhvr additive="base">
                                        <p:cTn id="18" dur="500" fill="hold"/>
                                        <p:tgtEl>
                                          <p:spTgt spid="244739"/>
                                        </p:tgtEl>
                                        <p:attrNameLst>
                                          <p:attrName>ppt_x</p:attrName>
                                        </p:attrNameLst>
                                      </p:cBhvr>
                                      <p:tavLst>
                                        <p:tav tm="0">
                                          <p:val>
                                            <p:strVal val="#ppt_x"/>
                                          </p:val>
                                        </p:tav>
                                        <p:tav tm="100000">
                                          <p:val>
                                            <p:strVal val="#ppt_x"/>
                                          </p:val>
                                        </p:tav>
                                      </p:tavLst>
                                    </p:anim>
                                    <p:anim calcmode="lin" valueType="num">
                                      <p:cBhvr additive="base">
                                        <p:cTn id="19" dur="500" fill="hold"/>
                                        <p:tgtEl>
                                          <p:spTgt spid="2447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45762" name="对象 245761"/>
          <p:cNvGraphicFramePr/>
          <p:nvPr/>
        </p:nvGraphicFramePr>
        <p:xfrm>
          <a:off x="1908175" y="3381375"/>
          <a:ext cx="4176713" cy="966788"/>
        </p:xfrm>
        <a:graphic>
          <a:graphicData uri="http://schemas.openxmlformats.org/presentationml/2006/ole">
            <mc:AlternateContent xmlns:mc="http://schemas.openxmlformats.org/markup-compatibility/2006">
              <mc:Choice xmlns:v="urn:schemas-microsoft-com:vml" Requires="v">
                <p:oleObj spid="_x0000_s3225" name="" r:id="rId2" imgW="1968500" imgH="457200" progId="Equation.DSMT4">
                  <p:embed/>
                </p:oleObj>
              </mc:Choice>
              <mc:Fallback>
                <p:oleObj name="" r:id="rId2" imgW="1968500" imgH="457200" progId="Equation.DSMT4">
                  <p:embed/>
                  <p:pic>
                    <p:nvPicPr>
                      <p:cNvPr id="0" name="图片 3224"/>
                      <p:cNvPicPr/>
                      <p:nvPr/>
                    </p:nvPicPr>
                    <p:blipFill>
                      <a:blip r:embed="rId3"/>
                      <a:stretch>
                        <a:fillRect/>
                      </a:stretch>
                    </p:blipFill>
                    <p:spPr>
                      <a:xfrm>
                        <a:off x="1908175" y="3381375"/>
                        <a:ext cx="4176713" cy="966788"/>
                      </a:xfrm>
                      <a:prstGeom prst="rect">
                        <a:avLst/>
                      </a:prstGeom>
                      <a:noFill/>
                      <a:ln w="38100">
                        <a:noFill/>
                        <a:miter/>
                      </a:ln>
                    </p:spPr>
                  </p:pic>
                </p:oleObj>
              </mc:Fallback>
            </mc:AlternateContent>
          </a:graphicData>
        </a:graphic>
      </p:graphicFrame>
      <p:sp>
        <p:nvSpPr>
          <p:cNvPr id="245763" name="矩形 245762"/>
          <p:cNvSpPr/>
          <p:nvPr/>
        </p:nvSpPr>
        <p:spPr>
          <a:xfrm>
            <a:off x="539750" y="460058"/>
            <a:ext cx="8280400" cy="2306955"/>
          </a:xfrm>
          <a:prstGeom prst="rect">
            <a:avLst/>
          </a:prstGeom>
          <a:noFill/>
          <a:ln w="9525">
            <a:noFill/>
          </a:ln>
        </p:spPr>
        <p:txBody>
          <a:bodyPr anchor="ctr">
            <a:spAutoFit/>
          </a:bodyPr>
          <a:p>
            <a:pPr eaLnBrk="1" hangingPunct="1"/>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3.5.1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海水的电参数为</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2400"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=81</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2400" baseline="-2500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4 S/m</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⑴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求频率</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1MHz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100MHz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的均匀平面波在海水中传播时的衰减常数、相位常数、波阻抗、相速和波长；</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⑵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已知</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1MHz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的均匀平面波在海水沿</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轴正方向传播，设</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400" i="1"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25000" err="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，振幅为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1V/m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，试写出电场和磁场的瞬时表达式</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i="1" baseline="-25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5764" name="矩形 245763"/>
          <p:cNvSpPr/>
          <p:nvPr/>
        </p:nvSpPr>
        <p:spPr>
          <a:xfrm>
            <a:off x="635318" y="4425792"/>
            <a:ext cx="3535680" cy="460375"/>
          </a:xfrm>
          <a:prstGeom prst="rect">
            <a:avLst/>
          </a:prstGeom>
          <a:noFill/>
          <a:ln w="9525">
            <a:noFill/>
          </a:ln>
        </p:spPr>
        <p:txBody>
          <a:bodyPr wrap="none" anchor="ctr">
            <a:spAutoFit/>
          </a:bodyPr>
          <a:p>
            <a:pPr defTabSz="914400" eaLnBrk="1" hangingPunct="1">
              <a:tabLst>
                <a:tab pos="457200" algn="l"/>
              </a:tabLst>
            </a:pPr>
            <a:r>
              <a:rPr lang="zh-CN" altLang="en-US" sz="2400" dirty="0">
                <a:solidFill>
                  <a:schemeClr val="bg2"/>
                </a:solidFill>
                <a:latin typeface="微软雅黑" panose="020B0503020204020204" pitchFamily="34" charset="-122"/>
                <a:ea typeface="微软雅黑" panose="020B0503020204020204" pitchFamily="34" charset="-122"/>
              </a:rPr>
              <a:t>此时海水是良导体，所以</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245765" name="文本框 245764"/>
          <p:cNvSpPr txBox="1"/>
          <p:nvPr/>
        </p:nvSpPr>
        <p:spPr>
          <a:xfrm>
            <a:off x="539750" y="2883535"/>
            <a:ext cx="5545138"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解：</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⑴  </a:t>
            </a:r>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1MHz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65"/>
                                        </p:tgtEl>
                                        <p:attrNameLst>
                                          <p:attrName>style.visibility</p:attrName>
                                        </p:attrNameLst>
                                      </p:cBhvr>
                                      <p:to>
                                        <p:strVal val="visible"/>
                                      </p:to>
                                    </p:set>
                                    <p:animEffect transition="in" filter="blinds(horizontal)">
                                      <p:cBhvr>
                                        <p:cTn id="7" dur="500"/>
                                        <p:tgtEl>
                                          <p:spTgt spid="24576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5762"/>
                                        </p:tgtEl>
                                        <p:attrNameLst>
                                          <p:attrName>style.visibility</p:attrName>
                                        </p:attrNameLst>
                                      </p:cBhvr>
                                      <p:to>
                                        <p:strVal val="visible"/>
                                      </p:to>
                                    </p:set>
                                    <p:anim calcmode="lin" valueType="num">
                                      <p:cBhvr additive="base">
                                        <p:cTn id="12" dur="500" fill="hold"/>
                                        <p:tgtEl>
                                          <p:spTgt spid="245762"/>
                                        </p:tgtEl>
                                        <p:attrNameLst>
                                          <p:attrName>ppt_x</p:attrName>
                                        </p:attrNameLst>
                                      </p:cBhvr>
                                      <p:tavLst>
                                        <p:tav tm="0">
                                          <p:val>
                                            <p:strVal val="#ppt_x"/>
                                          </p:val>
                                        </p:tav>
                                        <p:tav tm="100000">
                                          <p:val>
                                            <p:strVal val="#ppt_x"/>
                                          </p:val>
                                        </p:tav>
                                      </p:tavLst>
                                    </p:anim>
                                    <p:anim calcmode="lin" valueType="num">
                                      <p:cBhvr additive="base">
                                        <p:cTn id="13" dur="500" fill="hold"/>
                                        <p:tgtEl>
                                          <p:spTgt spid="24576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45764"/>
                                        </p:tgtEl>
                                        <p:attrNameLst>
                                          <p:attrName>style.visibility</p:attrName>
                                        </p:attrNameLst>
                                      </p:cBhvr>
                                      <p:to>
                                        <p:strVal val="visible"/>
                                      </p:to>
                                    </p:set>
                                    <p:animEffect transition="in" filter="box(in)">
                                      <p:cBhvr>
                                        <p:cTn id="18" dur="500"/>
                                        <p:tgtEl>
                                          <p:spTgt spid="245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4" grpId="0"/>
      <p:bldP spid="24576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46786" name="对象 246785"/>
          <p:cNvGraphicFramePr/>
          <p:nvPr/>
        </p:nvGraphicFramePr>
        <p:xfrm>
          <a:off x="1117600" y="549275"/>
          <a:ext cx="5545138" cy="1855788"/>
        </p:xfrm>
        <a:graphic>
          <a:graphicData uri="http://schemas.openxmlformats.org/presentationml/2006/ole">
            <mc:AlternateContent xmlns:mc="http://schemas.openxmlformats.org/markup-compatibility/2006">
              <mc:Choice xmlns:v="urn:schemas-microsoft-com:vml" Requires="v">
                <p:oleObj spid="_x0000_s3226" name="" r:id="rId2" imgW="2654300" imgH="889000" progId="Equation.DSMT4">
                  <p:embed/>
                </p:oleObj>
              </mc:Choice>
              <mc:Fallback>
                <p:oleObj name="" r:id="rId2" imgW="2654300" imgH="889000" progId="Equation.DSMT4">
                  <p:embed/>
                  <p:pic>
                    <p:nvPicPr>
                      <p:cNvPr id="0" name="图片 3225"/>
                      <p:cNvPicPr/>
                      <p:nvPr/>
                    </p:nvPicPr>
                    <p:blipFill>
                      <a:blip r:embed="rId3"/>
                      <a:stretch>
                        <a:fillRect/>
                      </a:stretch>
                    </p:blipFill>
                    <p:spPr>
                      <a:xfrm>
                        <a:off x="1117600" y="549275"/>
                        <a:ext cx="5545138" cy="1855788"/>
                      </a:xfrm>
                      <a:prstGeom prst="rect">
                        <a:avLst/>
                      </a:prstGeom>
                      <a:noFill/>
                      <a:ln w="38100">
                        <a:miter/>
                      </a:ln>
                    </p:spPr>
                  </p:pic>
                </p:oleObj>
              </mc:Fallback>
            </mc:AlternateContent>
          </a:graphicData>
        </a:graphic>
      </p:graphicFrame>
      <p:graphicFrame>
        <p:nvGraphicFramePr>
          <p:cNvPr id="246787" name="对象 246786"/>
          <p:cNvGraphicFramePr/>
          <p:nvPr/>
        </p:nvGraphicFramePr>
        <p:xfrm>
          <a:off x="1117600" y="2420938"/>
          <a:ext cx="4968875" cy="3384550"/>
        </p:xfrm>
        <a:graphic>
          <a:graphicData uri="http://schemas.openxmlformats.org/presentationml/2006/ole">
            <mc:AlternateContent xmlns:mc="http://schemas.openxmlformats.org/markup-compatibility/2006">
              <mc:Choice xmlns:v="urn:schemas-microsoft-com:vml" Requires="v">
                <p:oleObj spid="_x0000_s3227" name="" r:id="rId4" imgW="2349500" imgH="1600200" progId="Equation.DSMT4">
                  <p:embed/>
                </p:oleObj>
              </mc:Choice>
              <mc:Fallback>
                <p:oleObj name="" r:id="rId4" imgW="2349500" imgH="1600200" progId="Equation.DSMT4">
                  <p:embed/>
                  <p:pic>
                    <p:nvPicPr>
                      <p:cNvPr id="0" name="图片 3226"/>
                      <p:cNvPicPr/>
                      <p:nvPr/>
                    </p:nvPicPr>
                    <p:blipFill>
                      <a:blip r:embed="rId5"/>
                      <a:stretch>
                        <a:fillRect/>
                      </a:stretch>
                    </p:blipFill>
                    <p:spPr>
                      <a:xfrm>
                        <a:off x="1117600" y="2420938"/>
                        <a:ext cx="4968875" cy="3384550"/>
                      </a:xfrm>
                      <a:prstGeom prst="rect">
                        <a:avLst/>
                      </a:prstGeom>
                      <a:noFill/>
                      <a:ln w="38100">
                        <a:noFill/>
                        <a:miter/>
                      </a:ln>
                    </p:spPr>
                  </p:pic>
                </p:oleObj>
              </mc:Fallback>
            </mc:AlternateContent>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6787"/>
                                        </p:tgtEl>
                                        <p:attrNameLst>
                                          <p:attrName>style.visibility</p:attrName>
                                        </p:attrNameLst>
                                      </p:cBhvr>
                                      <p:to>
                                        <p:strVal val="visible"/>
                                      </p:to>
                                    </p:set>
                                    <p:anim calcmode="lin" valueType="num">
                                      <p:cBhvr additive="base">
                                        <p:cTn id="7" dur="500" fill="hold"/>
                                        <p:tgtEl>
                                          <p:spTgt spid="246787"/>
                                        </p:tgtEl>
                                        <p:attrNameLst>
                                          <p:attrName>ppt_x</p:attrName>
                                        </p:attrNameLst>
                                      </p:cBhvr>
                                      <p:tavLst>
                                        <p:tav tm="0">
                                          <p:val>
                                            <p:strVal val="#ppt_x"/>
                                          </p:val>
                                        </p:tav>
                                        <p:tav tm="100000">
                                          <p:val>
                                            <p:strVal val="#ppt_x"/>
                                          </p:val>
                                        </p:tav>
                                      </p:tavLst>
                                    </p:anim>
                                    <p:anim calcmode="lin" valueType="num">
                                      <p:cBhvr additive="base">
                                        <p:cTn id="8" dur="500" fill="hold"/>
                                        <p:tgtEl>
                                          <p:spTgt spid="2467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247810" name="对象 247809"/>
          <p:cNvGraphicFramePr/>
          <p:nvPr/>
        </p:nvGraphicFramePr>
        <p:xfrm>
          <a:off x="3046413" y="452120"/>
          <a:ext cx="2592387" cy="863600"/>
        </p:xfrm>
        <a:graphic>
          <a:graphicData uri="http://schemas.openxmlformats.org/presentationml/2006/ole">
            <mc:AlternateContent xmlns:mc="http://schemas.openxmlformats.org/markup-compatibility/2006">
              <mc:Choice xmlns:v="urn:schemas-microsoft-com:vml" Requires="v">
                <p:oleObj spid="_x0000_s3228" name="" r:id="rId2" imgW="1345565" imgH="444500" progId="Equation.DSMT4">
                  <p:embed/>
                </p:oleObj>
              </mc:Choice>
              <mc:Fallback>
                <p:oleObj name="" r:id="rId2" imgW="1345565" imgH="444500" progId="Equation.DSMT4">
                  <p:embed/>
                  <p:pic>
                    <p:nvPicPr>
                      <p:cNvPr id="0" name="图片 3227"/>
                      <p:cNvPicPr/>
                      <p:nvPr/>
                    </p:nvPicPr>
                    <p:blipFill>
                      <a:blip r:embed="rId3"/>
                      <a:stretch>
                        <a:fillRect/>
                      </a:stretch>
                    </p:blipFill>
                    <p:spPr>
                      <a:xfrm>
                        <a:off x="3046413" y="452120"/>
                        <a:ext cx="2592387" cy="863600"/>
                      </a:xfrm>
                      <a:prstGeom prst="rect">
                        <a:avLst/>
                      </a:prstGeom>
                      <a:noFill/>
                      <a:ln w="38100">
                        <a:noFill/>
                        <a:miter/>
                      </a:ln>
                    </p:spPr>
                  </p:pic>
                </p:oleObj>
              </mc:Fallback>
            </mc:AlternateContent>
          </a:graphicData>
        </a:graphic>
      </p:graphicFrame>
      <p:sp>
        <p:nvSpPr>
          <p:cNvPr id="247811" name="矩形 247810"/>
          <p:cNvSpPr/>
          <p:nvPr/>
        </p:nvSpPr>
        <p:spPr>
          <a:xfrm>
            <a:off x="598488" y="691356"/>
            <a:ext cx="2421255" cy="460375"/>
          </a:xfrm>
          <a:prstGeom prst="rect">
            <a:avLst/>
          </a:prstGeom>
          <a:noFill/>
          <a:ln w="9525">
            <a:noFill/>
          </a:ln>
        </p:spPr>
        <p:txBody>
          <a:bodyPr wrap="none" anchor="ctr">
            <a:spAutoFit/>
          </a:bodyPr>
          <a:p>
            <a:pPr eaLnBrk="1" hangingPunct="1"/>
            <a:r>
              <a:rPr lang="en-US" altLang="zh-CN" sz="2400" i="1">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100MHz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7812" name="矩形 247811"/>
          <p:cNvSpPr/>
          <p:nvPr/>
        </p:nvSpPr>
        <p:spPr>
          <a:xfrm>
            <a:off x="623570" y="1340644"/>
            <a:ext cx="3840480" cy="460375"/>
          </a:xfrm>
          <a:prstGeom prst="rect">
            <a:avLst/>
          </a:prstGeom>
          <a:noFill/>
          <a:ln w="9525">
            <a:noFill/>
          </a:ln>
        </p:spPr>
        <p:txBody>
          <a:bodyPr wrap="none" anchor="ctr">
            <a:spAutoFit/>
          </a:bodyPr>
          <a:p>
            <a:pPr defTabSz="914400" eaLnBrk="1" hangingPunct="1">
              <a:tabLst>
                <a:tab pos="457200" algn="l"/>
              </a:tabLst>
            </a:pPr>
            <a:r>
              <a:rPr lang="zh-CN" altLang="en-US" sz="2400" dirty="0">
                <a:solidFill>
                  <a:schemeClr val="bg2"/>
                </a:solidFill>
                <a:latin typeface="微软雅黑" panose="020B0503020204020204" pitchFamily="34" charset="-122"/>
                <a:ea typeface="微软雅黑" panose="020B0503020204020204" pitchFamily="34" charset="-122"/>
              </a:rPr>
              <a:t>此时海水是一般导体，所以</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247813" name="对象 247812"/>
          <p:cNvGraphicFramePr/>
          <p:nvPr/>
        </p:nvGraphicFramePr>
        <p:xfrm>
          <a:off x="1247775" y="1858010"/>
          <a:ext cx="5543550" cy="2074863"/>
        </p:xfrm>
        <a:graphic>
          <a:graphicData uri="http://schemas.openxmlformats.org/presentationml/2006/ole">
            <mc:AlternateContent xmlns:mc="http://schemas.openxmlformats.org/markup-compatibility/2006">
              <mc:Choice xmlns:v="urn:schemas-microsoft-com:vml" Requires="v">
                <p:oleObj spid="_x0000_s3229" name="" r:id="rId4" imgW="2692400" imgH="1016000" progId="Equation.DSMT4">
                  <p:embed/>
                </p:oleObj>
              </mc:Choice>
              <mc:Fallback>
                <p:oleObj name="" r:id="rId4" imgW="2692400" imgH="1016000" progId="Equation.DSMT4">
                  <p:embed/>
                  <p:pic>
                    <p:nvPicPr>
                      <p:cNvPr id="0" name="图片 3228"/>
                      <p:cNvPicPr/>
                      <p:nvPr/>
                    </p:nvPicPr>
                    <p:blipFill>
                      <a:blip r:embed="rId5"/>
                      <a:stretch>
                        <a:fillRect/>
                      </a:stretch>
                    </p:blipFill>
                    <p:spPr>
                      <a:xfrm>
                        <a:off x="1247775" y="1858010"/>
                        <a:ext cx="5543550" cy="2074863"/>
                      </a:xfrm>
                      <a:prstGeom prst="rect">
                        <a:avLst/>
                      </a:prstGeom>
                      <a:noFill/>
                      <a:ln w="38100">
                        <a:noFill/>
                        <a:miter/>
                      </a:ln>
                    </p:spPr>
                  </p:pic>
                </p:oleObj>
              </mc:Fallback>
            </mc:AlternateContent>
          </a:graphicData>
        </a:graphic>
      </p:graphicFrame>
      <p:graphicFrame>
        <p:nvGraphicFramePr>
          <p:cNvPr id="247816" name="对象 247815"/>
          <p:cNvGraphicFramePr/>
          <p:nvPr/>
        </p:nvGraphicFramePr>
        <p:xfrm>
          <a:off x="1307783" y="4073525"/>
          <a:ext cx="5256212" cy="2103438"/>
        </p:xfrm>
        <a:graphic>
          <a:graphicData uri="http://schemas.openxmlformats.org/presentationml/2006/ole">
            <mc:AlternateContent xmlns:mc="http://schemas.openxmlformats.org/markup-compatibility/2006">
              <mc:Choice xmlns:v="urn:schemas-microsoft-com:vml" Requires="v">
                <p:oleObj spid="_x0000_s3230" name="" r:id="rId6" imgW="2667000" imgH="1066800" progId="Equation.DSMT4">
                  <p:embed/>
                </p:oleObj>
              </mc:Choice>
              <mc:Fallback>
                <p:oleObj name="" r:id="rId6" imgW="2667000" imgH="1066800" progId="Equation.DSMT4">
                  <p:embed/>
                  <p:pic>
                    <p:nvPicPr>
                      <p:cNvPr id="0" name="图片 3229"/>
                      <p:cNvPicPr/>
                      <p:nvPr/>
                    </p:nvPicPr>
                    <p:blipFill>
                      <a:blip r:embed="rId7"/>
                      <a:stretch>
                        <a:fillRect/>
                      </a:stretch>
                    </p:blipFill>
                    <p:spPr>
                      <a:xfrm>
                        <a:off x="1307783" y="4073525"/>
                        <a:ext cx="5256212" cy="2103438"/>
                      </a:xfrm>
                      <a:prstGeom prst="rect">
                        <a:avLst/>
                      </a:prstGeom>
                      <a:noFill/>
                      <a:ln w="38100">
                        <a:noFill/>
                        <a:miter/>
                      </a:ln>
                    </p:spPr>
                  </p:pic>
                </p:oleObj>
              </mc:Fallback>
            </mc:AlternateContent>
          </a:graphicData>
        </a:graphic>
      </p:graphicFrame>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7812"/>
                                        </p:tgtEl>
                                        <p:attrNameLst>
                                          <p:attrName>style.visibility</p:attrName>
                                        </p:attrNameLst>
                                      </p:cBhvr>
                                      <p:to>
                                        <p:strVal val="visible"/>
                                      </p:to>
                                    </p:set>
                                    <p:animEffect transition="in" filter="blinds(horizontal)">
                                      <p:cBhvr>
                                        <p:cTn id="7" dur="500"/>
                                        <p:tgtEl>
                                          <p:spTgt spid="2478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7813"/>
                                        </p:tgtEl>
                                        <p:attrNameLst>
                                          <p:attrName>style.visibility</p:attrName>
                                        </p:attrNameLst>
                                      </p:cBhvr>
                                      <p:to>
                                        <p:strVal val="visible"/>
                                      </p:to>
                                    </p:set>
                                    <p:anim calcmode="lin" valueType="num">
                                      <p:cBhvr additive="base">
                                        <p:cTn id="12" dur="500" fill="hold"/>
                                        <p:tgtEl>
                                          <p:spTgt spid="247813"/>
                                        </p:tgtEl>
                                        <p:attrNameLst>
                                          <p:attrName>ppt_x</p:attrName>
                                        </p:attrNameLst>
                                      </p:cBhvr>
                                      <p:tavLst>
                                        <p:tav tm="0">
                                          <p:val>
                                            <p:strVal val="#ppt_x"/>
                                          </p:val>
                                        </p:tav>
                                        <p:tav tm="100000">
                                          <p:val>
                                            <p:strVal val="#ppt_x"/>
                                          </p:val>
                                        </p:tav>
                                      </p:tavLst>
                                    </p:anim>
                                    <p:anim calcmode="lin" valueType="num">
                                      <p:cBhvr additive="base">
                                        <p:cTn id="13" dur="500" fill="hold"/>
                                        <p:tgtEl>
                                          <p:spTgt spid="2478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47816"/>
                                        </p:tgtEl>
                                        <p:attrNameLst>
                                          <p:attrName>style.visibility</p:attrName>
                                        </p:attrNameLst>
                                      </p:cBhvr>
                                      <p:to>
                                        <p:strVal val="visible"/>
                                      </p:to>
                                    </p:set>
                                    <p:anim calcmode="lin" valueType="num">
                                      <p:cBhvr additive="base">
                                        <p:cTn id="18" dur="500" fill="hold"/>
                                        <p:tgtEl>
                                          <p:spTgt spid="247816"/>
                                        </p:tgtEl>
                                        <p:attrNameLst>
                                          <p:attrName>ppt_x</p:attrName>
                                        </p:attrNameLst>
                                      </p:cBhvr>
                                      <p:tavLst>
                                        <p:tav tm="0">
                                          <p:val>
                                            <p:strVal val="#ppt_x"/>
                                          </p:val>
                                        </p:tav>
                                        <p:tav tm="100000">
                                          <p:val>
                                            <p:strVal val="#ppt_x"/>
                                          </p:val>
                                        </p:tav>
                                      </p:tavLst>
                                    </p:anim>
                                    <p:anim calcmode="lin" valueType="num">
                                      <p:cBhvr additive="base">
                                        <p:cTn id="19" dur="500" fill="hold"/>
                                        <p:tgtEl>
                                          <p:spTgt spid="2478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29378" name="标题 229377"/>
          <p:cNvSpPr>
            <a:spLocks noGrp="1"/>
          </p:cNvSpPr>
          <p:nvPr/>
        </p:nvSpPr>
        <p:spPr>
          <a:xfrm>
            <a:off x="533400" y="569913"/>
            <a:ext cx="8077200" cy="11430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defTabSz="914400">
              <a:lnSpc>
                <a:spcPct val="120000"/>
              </a:lnSpc>
              <a:buClrTx/>
              <a:buSzTx/>
              <a:buFontTx/>
            </a:pPr>
            <a:r>
              <a:rPr lang="en-US" altLang="zh-CN"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⑵</a:t>
            </a: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设电场的初相位为</a:t>
            </a:r>
            <a:r>
              <a:rPr lang="en-US" altLang="zh-CN"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kern="1200" baseline="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kern="1200" baseline="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1MHz</a:t>
            </a: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时电场强度的表达式为 </a:t>
            </a:r>
            <a:endPar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29379" name="对象 229378"/>
          <p:cNvGraphicFramePr/>
          <p:nvPr/>
        </p:nvGraphicFramePr>
        <p:xfrm>
          <a:off x="1620838" y="1654175"/>
          <a:ext cx="6264275" cy="1057275"/>
        </p:xfrm>
        <a:graphic>
          <a:graphicData uri="http://schemas.openxmlformats.org/presentationml/2006/ole">
            <mc:AlternateContent xmlns:mc="http://schemas.openxmlformats.org/markup-compatibility/2006">
              <mc:Choice xmlns:v="urn:schemas-microsoft-com:vml" Requires="v">
                <p:oleObj spid="_x0000_s3231" name="" r:id="rId2" imgW="3161030" imgH="533400" progId="Equation.DSMT4">
                  <p:embed/>
                </p:oleObj>
              </mc:Choice>
              <mc:Fallback>
                <p:oleObj name="" r:id="rId2" imgW="3161030" imgH="533400" progId="Equation.DSMT4">
                  <p:embed/>
                  <p:pic>
                    <p:nvPicPr>
                      <p:cNvPr id="0" name="图片 3230"/>
                      <p:cNvPicPr/>
                      <p:nvPr/>
                    </p:nvPicPr>
                    <p:blipFill>
                      <a:blip r:embed="rId3"/>
                      <a:stretch>
                        <a:fillRect/>
                      </a:stretch>
                    </p:blipFill>
                    <p:spPr>
                      <a:xfrm>
                        <a:off x="1620838" y="1654175"/>
                        <a:ext cx="6264275" cy="1057275"/>
                      </a:xfrm>
                      <a:prstGeom prst="rect">
                        <a:avLst/>
                      </a:prstGeom>
                      <a:noFill/>
                      <a:ln w="38100">
                        <a:noFill/>
                        <a:miter/>
                      </a:ln>
                    </p:spPr>
                  </p:pic>
                </p:oleObj>
              </mc:Fallback>
            </mc:AlternateContent>
          </a:graphicData>
        </a:graphic>
      </p:graphicFrame>
      <p:graphicFrame>
        <p:nvGraphicFramePr>
          <p:cNvPr id="229380" name="对象 229379"/>
          <p:cNvGraphicFramePr/>
          <p:nvPr/>
        </p:nvGraphicFramePr>
        <p:xfrm>
          <a:off x="1608138" y="2782888"/>
          <a:ext cx="6864350" cy="1401762"/>
        </p:xfrm>
        <a:graphic>
          <a:graphicData uri="http://schemas.openxmlformats.org/presentationml/2006/ole">
            <mc:AlternateContent xmlns:mc="http://schemas.openxmlformats.org/markup-compatibility/2006">
              <mc:Choice xmlns:v="urn:schemas-microsoft-com:vml" Requires="v">
                <p:oleObj spid="_x0000_s3232" name="" r:id="rId4" imgW="3606800" imgH="736600" progId="Equation.DSMT4">
                  <p:embed/>
                </p:oleObj>
              </mc:Choice>
              <mc:Fallback>
                <p:oleObj name="" r:id="rId4" imgW="3606800" imgH="736600" progId="Equation.DSMT4">
                  <p:embed/>
                  <p:pic>
                    <p:nvPicPr>
                      <p:cNvPr id="0" name="图片 3231"/>
                      <p:cNvPicPr/>
                      <p:nvPr/>
                    </p:nvPicPr>
                    <p:blipFill>
                      <a:blip r:embed="rId5"/>
                      <a:stretch>
                        <a:fillRect/>
                      </a:stretch>
                    </p:blipFill>
                    <p:spPr>
                      <a:xfrm>
                        <a:off x="1608138" y="2782888"/>
                        <a:ext cx="6864350" cy="1401762"/>
                      </a:xfrm>
                      <a:prstGeom prst="rect">
                        <a:avLst/>
                      </a:prstGeom>
                      <a:noFill/>
                      <a:ln w="38100">
                        <a:noFill/>
                        <a:miter/>
                      </a:ln>
                    </p:spPr>
                  </p:pic>
                </p:oleObj>
              </mc:Fallback>
            </mc:AlternateContent>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9379"/>
                                        </p:tgtEl>
                                        <p:attrNameLst>
                                          <p:attrName>style.visibility</p:attrName>
                                        </p:attrNameLst>
                                      </p:cBhvr>
                                      <p:to>
                                        <p:strVal val="visible"/>
                                      </p:to>
                                    </p:set>
                                    <p:anim calcmode="lin" valueType="num">
                                      <p:cBhvr additive="base">
                                        <p:cTn id="7" dur="500" fill="hold"/>
                                        <p:tgtEl>
                                          <p:spTgt spid="229379"/>
                                        </p:tgtEl>
                                        <p:attrNameLst>
                                          <p:attrName>ppt_x</p:attrName>
                                        </p:attrNameLst>
                                      </p:cBhvr>
                                      <p:tavLst>
                                        <p:tav tm="0">
                                          <p:val>
                                            <p:strVal val="#ppt_x"/>
                                          </p:val>
                                        </p:tav>
                                        <p:tav tm="100000">
                                          <p:val>
                                            <p:strVal val="#ppt_x"/>
                                          </p:val>
                                        </p:tav>
                                      </p:tavLst>
                                    </p:anim>
                                    <p:anim calcmode="lin" valueType="num">
                                      <p:cBhvr additive="base">
                                        <p:cTn id="8" dur="500" fill="hold"/>
                                        <p:tgtEl>
                                          <p:spTgt spid="2293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9380"/>
                                        </p:tgtEl>
                                        <p:attrNameLst>
                                          <p:attrName>style.visibility</p:attrName>
                                        </p:attrNameLst>
                                      </p:cBhvr>
                                      <p:to>
                                        <p:strVal val="visible"/>
                                      </p:to>
                                    </p:set>
                                    <p:anim calcmode="lin" valueType="num">
                                      <p:cBhvr additive="base">
                                        <p:cTn id="13" dur="500" fill="hold"/>
                                        <p:tgtEl>
                                          <p:spTgt spid="229380"/>
                                        </p:tgtEl>
                                        <p:attrNameLst>
                                          <p:attrName>ppt_x</p:attrName>
                                        </p:attrNameLst>
                                      </p:cBhvr>
                                      <p:tavLst>
                                        <p:tav tm="0">
                                          <p:val>
                                            <p:strVal val="#ppt_x"/>
                                          </p:val>
                                        </p:tav>
                                        <p:tav tm="100000">
                                          <p:val>
                                            <p:strVal val="#ppt_x"/>
                                          </p:val>
                                        </p:tav>
                                      </p:tavLst>
                                    </p:anim>
                                    <p:anim calcmode="lin" valueType="num">
                                      <p:cBhvr additive="base">
                                        <p:cTn id="14" dur="500" fill="hold"/>
                                        <p:tgtEl>
                                          <p:spTgt spid="2293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9224" name="Rectangle 8"/>
          <p:cNvSpPr/>
          <p:nvPr/>
        </p:nvSpPr>
        <p:spPr>
          <a:xfrm>
            <a:off x="406400" y="260350"/>
            <a:ext cx="8151813" cy="609600"/>
          </a:xfrm>
          <a:prstGeom prst="rect">
            <a:avLst/>
          </a:prstGeom>
          <a:noFill/>
          <a:ln w="9525">
            <a:noFill/>
          </a:ln>
        </p:spPr>
        <p:txBody>
          <a:bodyPr/>
          <a:p>
            <a:pPr marL="342900" indent="-342900" algn="ctr">
              <a:spcBef>
                <a:spcPct val="20000"/>
              </a:spcBef>
            </a:pPr>
            <a:r>
              <a:rPr lang="en-US" altLang="zh-CN"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6.7.1  </a:t>
            </a:r>
            <a:r>
              <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两种媒质分界面上的垂直入射 </a:t>
            </a:r>
            <a:endPar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225" name="Rectangle 9"/>
          <p:cNvSpPr/>
          <p:nvPr/>
        </p:nvSpPr>
        <p:spPr>
          <a:xfrm>
            <a:off x="194310" y="989965"/>
            <a:ext cx="5690235" cy="460375"/>
          </a:xfrm>
          <a:prstGeom prst="rect">
            <a:avLst/>
          </a:prstGeom>
          <a:noFill/>
          <a:ln w="9525">
            <a:noFill/>
          </a:ln>
        </p:spPr>
        <p:txBody>
          <a:bodyPr wrap="square">
            <a:spAutoFit/>
          </a:bodyPr>
          <a:p>
            <a:pPr indent="533400" algn="just" defTabSz="914400">
              <a:tabLst>
                <a:tab pos="457200" algn="l"/>
              </a:tabLst>
            </a:pP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入射波、反射波和透射波       </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226" name="Picture 10" descr="tu6-6-1"/>
          <p:cNvPicPr>
            <a:picLocks noChangeAspect="1"/>
          </p:cNvPicPr>
          <p:nvPr/>
        </p:nvPicPr>
        <p:blipFill>
          <a:blip r:embed="rId2"/>
          <a:stretch>
            <a:fillRect/>
          </a:stretch>
        </p:blipFill>
        <p:spPr>
          <a:xfrm>
            <a:off x="5910263" y="1125538"/>
            <a:ext cx="3125787" cy="3240087"/>
          </a:xfrm>
          <a:prstGeom prst="rect">
            <a:avLst/>
          </a:prstGeom>
          <a:noFill/>
          <a:ln w="9525">
            <a:noFill/>
          </a:ln>
        </p:spPr>
      </p:pic>
      <p:graphicFrame>
        <p:nvGraphicFramePr>
          <p:cNvPr id="9227" name="Object 11"/>
          <p:cNvGraphicFramePr/>
          <p:nvPr/>
        </p:nvGraphicFramePr>
        <p:xfrm>
          <a:off x="1165225" y="2127568"/>
          <a:ext cx="3952875" cy="946150"/>
        </p:xfrm>
        <a:graphic>
          <a:graphicData uri="http://schemas.openxmlformats.org/presentationml/2006/ole">
            <mc:AlternateContent xmlns:mc="http://schemas.openxmlformats.org/markup-compatibility/2006">
              <mc:Choice xmlns:v="urn:schemas-microsoft-com:vml" Requires="v">
                <p:oleObj spid="_x0000_s3092" name="" r:id="rId3" imgW="1905000" imgH="457200" progId="Equation.DSMT4">
                  <p:embed/>
                </p:oleObj>
              </mc:Choice>
              <mc:Fallback>
                <p:oleObj name="" r:id="rId3" imgW="1905000" imgH="457200" progId="Equation.DSMT4">
                  <p:embed/>
                  <p:pic>
                    <p:nvPicPr>
                      <p:cNvPr id="0" name="图片 3091"/>
                      <p:cNvPicPr/>
                      <p:nvPr/>
                    </p:nvPicPr>
                    <p:blipFill>
                      <a:blip r:embed="rId4"/>
                      <a:stretch>
                        <a:fillRect/>
                      </a:stretch>
                    </p:blipFill>
                    <p:spPr>
                      <a:xfrm>
                        <a:off x="1165225" y="2127568"/>
                        <a:ext cx="3952875" cy="946150"/>
                      </a:xfrm>
                      <a:prstGeom prst="rect">
                        <a:avLst/>
                      </a:prstGeom>
                      <a:noFill/>
                      <a:ln w="38100">
                        <a:noFill/>
                        <a:miter/>
                      </a:ln>
                    </p:spPr>
                  </p:pic>
                </p:oleObj>
              </mc:Fallback>
            </mc:AlternateContent>
          </a:graphicData>
        </a:graphic>
      </p:graphicFrame>
      <p:graphicFrame>
        <p:nvGraphicFramePr>
          <p:cNvPr id="9228" name="Object 12"/>
          <p:cNvGraphicFramePr/>
          <p:nvPr/>
        </p:nvGraphicFramePr>
        <p:xfrm>
          <a:off x="1177925" y="3510915"/>
          <a:ext cx="3983038" cy="962025"/>
        </p:xfrm>
        <a:graphic>
          <a:graphicData uri="http://schemas.openxmlformats.org/presentationml/2006/ole">
            <mc:AlternateContent xmlns:mc="http://schemas.openxmlformats.org/markup-compatibility/2006">
              <mc:Choice xmlns:v="urn:schemas-microsoft-com:vml" Requires="v">
                <p:oleObj spid="_x0000_s3097" name="" r:id="rId5" imgW="1892300" imgH="457200" progId="Equation.DSMT4">
                  <p:embed/>
                </p:oleObj>
              </mc:Choice>
              <mc:Fallback>
                <p:oleObj name="" r:id="rId5" imgW="1892300" imgH="457200" progId="Equation.DSMT4">
                  <p:embed/>
                  <p:pic>
                    <p:nvPicPr>
                      <p:cNvPr id="0" name="图片 3096"/>
                      <p:cNvPicPr/>
                      <p:nvPr/>
                    </p:nvPicPr>
                    <p:blipFill>
                      <a:blip r:embed="rId6"/>
                      <a:stretch>
                        <a:fillRect/>
                      </a:stretch>
                    </p:blipFill>
                    <p:spPr>
                      <a:xfrm>
                        <a:off x="1177925" y="3510915"/>
                        <a:ext cx="3983038" cy="962025"/>
                      </a:xfrm>
                      <a:prstGeom prst="rect">
                        <a:avLst/>
                      </a:prstGeom>
                      <a:noFill/>
                      <a:ln w="38100">
                        <a:noFill/>
                        <a:miter/>
                      </a:ln>
                    </p:spPr>
                  </p:pic>
                </p:oleObj>
              </mc:Fallback>
            </mc:AlternateContent>
          </a:graphicData>
        </a:graphic>
      </p:graphicFrame>
      <p:sp>
        <p:nvSpPr>
          <p:cNvPr id="9229" name="Rectangle 13"/>
          <p:cNvSpPr/>
          <p:nvPr/>
        </p:nvSpPr>
        <p:spPr>
          <a:xfrm>
            <a:off x="700088" y="3063875"/>
            <a:ext cx="3840480" cy="460375"/>
          </a:xfrm>
          <a:prstGeom prst="rect">
            <a:avLst/>
          </a:prstGeom>
          <a:noFill/>
          <a:ln w="9525">
            <a:noFill/>
          </a:ln>
        </p:spPr>
        <p:txBody>
          <a:bodyPr wrap="none">
            <a:spAutoFit/>
          </a:bodyPr>
          <a:p>
            <a:r>
              <a:rPr lang="zh-CN" altLang="en-US" sz="2400" dirty="0">
                <a:solidFill>
                  <a:schemeClr val="bg2"/>
                </a:solidFill>
                <a:latin typeface="微软雅黑" panose="020B0503020204020204" pitchFamily="34" charset="-122"/>
                <a:ea typeface="微软雅黑" panose="020B0503020204020204" pitchFamily="34" charset="-122"/>
              </a:rPr>
              <a:t>反射波的电场和磁场分别为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9230" name="Rectangle 14"/>
          <p:cNvSpPr/>
          <p:nvPr/>
        </p:nvSpPr>
        <p:spPr>
          <a:xfrm>
            <a:off x="709613" y="4505325"/>
            <a:ext cx="3840480" cy="460375"/>
          </a:xfrm>
          <a:prstGeom prst="rect">
            <a:avLst/>
          </a:prstGeom>
          <a:noFill/>
          <a:ln w="9525">
            <a:noFill/>
          </a:ln>
        </p:spPr>
        <p:txBody>
          <a:bodyPr wrap="none">
            <a:spAutoFit/>
          </a:bodyPr>
          <a:p>
            <a:r>
              <a:rPr lang="zh-CN" altLang="en-US" sz="2400" dirty="0">
                <a:solidFill>
                  <a:schemeClr val="bg2"/>
                </a:solidFill>
                <a:latin typeface="微软雅黑" panose="020B0503020204020204" pitchFamily="34" charset="-122"/>
                <a:ea typeface="微软雅黑" panose="020B0503020204020204" pitchFamily="34" charset="-122"/>
              </a:rPr>
              <a:t>透射波的电场和磁场分别为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9231" name="Rectangle 15"/>
          <p:cNvSpPr/>
          <p:nvPr/>
        </p:nvSpPr>
        <p:spPr>
          <a:xfrm>
            <a:off x="709613" y="1599565"/>
            <a:ext cx="3840480" cy="460375"/>
          </a:xfrm>
          <a:prstGeom prst="rect">
            <a:avLst/>
          </a:prstGeom>
          <a:noFill/>
          <a:ln w="9525">
            <a:noFill/>
          </a:ln>
        </p:spPr>
        <p:txBody>
          <a:bodyPr wrap="none">
            <a:spAutoFit/>
          </a:bodyPr>
          <a:p>
            <a:r>
              <a:rPr lang="zh-CN" altLang="en-US" sz="2400" dirty="0">
                <a:solidFill>
                  <a:schemeClr val="bg2"/>
                </a:solidFill>
                <a:latin typeface="微软雅黑" panose="020B0503020204020204" pitchFamily="34" charset="-122"/>
                <a:ea typeface="微软雅黑" panose="020B0503020204020204" pitchFamily="34" charset="-122"/>
              </a:rPr>
              <a:t>入射波的电场和磁场分别为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9234" name="Object 18"/>
          <p:cNvGraphicFramePr/>
          <p:nvPr/>
        </p:nvGraphicFramePr>
        <p:xfrm>
          <a:off x="1165225" y="5019040"/>
          <a:ext cx="4029075" cy="906463"/>
        </p:xfrm>
        <a:graphic>
          <a:graphicData uri="http://schemas.openxmlformats.org/presentationml/2006/ole">
            <mc:AlternateContent xmlns:mc="http://schemas.openxmlformats.org/markup-compatibility/2006">
              <mc:Choice xmlns:v="urn:schemas-microsoft-com:vml" Requires="v">
                <p:oleObj spid="_x0000_s3089" name="" r:id="rId7" imgW="2032000" imgH="457200" progId="Equation.DSMT4">
                  <p:embed/>
                </p:oleObj>
              </mc:Choice>
              <mc:Fallback>
                <p:oleObj name="" r:id="rId7" imgW="2032000" imgH="457200" progId="Equation.DSMT4">
                  <p:embed/>
                  <p:pic>
                    <p:nvPicPr>
                      <p:cNvPr id="0" name="图片 3088"/>
                      <p:cNvPicPr/>
                      <p:nvPr/>
                    </p:nvPicPr>
                    <p:blipFill>
                      <a:blip r:embed="rId8"/>
                      <a:stretch>
                        <a:fillRect/>
                      </a:stretch>
                    </p:blipFill>
                    <p:spPr>
                      <a:xfrm>
                        <a:off x="1165225" y="5019040"/>
                        <a:ext cx="4029075" cy="906463"/>
                      </a:xfrm>
                      <a:prstGeom prst="rect">
                        <a:avLst/>
                      </a:prstGeom>
                      <a:noFill/>
                      <a:ln w="38100">
                        <a:miter/>
                      </a:ln>
                    </p:spPr>
                  </p:pic>
                </p:oleObj>
              </mc:Fallback>
            </mc:AlternateContent>
          </a:graphicData>
        </a:graphic>
      </p:graphicFrame>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24">
                                            <p:txEl>
                                              <p:charRg st="0" end="32"/>
                                            </p:txEl>
                                          </p:spTgt>
                                        </p:tgtEl>
                                        <p:attrNameLst>
                                          <p:attrName>style.visibility</p:attrName>
                                        </p:attrNameLst>
                                      </p:cBhvr>
                                      <p:to>
                                        <p:strVal val="visible"/>
                                      </p:to>
                                    </p:set>
                                    <p:animEffect transition="in" filter="box(in)">
                                      <p:cBhvr>
                                        <p:cTn id="7" dur="500"/>
                                        <p:tgtEl>
                                          <p:spTgt spid="9224">
                                            <p:txEl>
                                              <p:charRg st="0" end="3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25"/>
                                        </p:tgtEl>
                                        <p:attrNameLst>
                                          <p:attrName>style.visibility</p:attrName>
                                        </p:attrNameLst>
                                      </p:cBhvr>
                                      <p:to>
                                        <p:strVal val="visible"/>
                                      </p:to>
                                    </p:set>
                                    <p:animEffect transition="in" filter="blinds(horizontal)">
                                      <p:cBhvr>
                                        <p:cTn id="12" dur="500"/>
                                        <p:tgtEl>
                                          <p:spTgt spid="922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226"/>
                                        </p:tgtEl>
                                        <p:attrNameLst>
                                          <p:attrName>style.visibility</p:attrName>
                                        </p:attrNameLst>
                                      </p:cBhvr>
                                      <p:to>
                                        <p:strVal val="visible"/>
                                      </p:to>
                                    </p:set>
                                    <p:anim calcmode="lin" valueType="num">
                                      <p:cBhvr additive="base">
                                        <p:cTn id="17" dur="500" fill="hold"/>
                                        <p:tgtEl>
                                          <p:spTgt spid="9226"/>
                                        </p:tgtEl>
                                        <p:attrNameLst>
                                          <p:attrName>ppt_x</p:attrName>
                                        </p:attrNameLst>
                                      </p:cBhvr>
                                      <p:tavLst>
                                        <p:tav tm="0">
                                          <p:val>
                                            <p:strVal val="#ppt_x"/>
                                          </p:val>
                                        </p:tav>
                                        <p:tav tm="100000">
                                          <p:val>
                                            <p:strVal val="#ppt_x"/>
                                          </p:val>
                                        </p:tav>
                                      </p:tavLst>
                                    </p:anim>
                                    <p:anim calcmode="lin" valueType="num">
                                      <p:cBhvr additive="base">
                                        <p:cTn id="18" dur="500" fill="hold"/>
                                        <p:tgtEl>
                                          <p:spTgt spid="92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231"/>
                                        </p:tgtEl>
                                        <p:attrNameLst>
                                          <p:attrName>style.visibility</p:attrName>
                                        </p:attrNameLst>
                                      </p:cBhvr>
                                      <p:to>
                                        <p:strVal val="visible"/>
                                      </p:to>
                                    </p:set>
                                    <p:animEffect transition="in" filter="blinds(horizontal)">
                                      <p:cBhvr>
                                        <p:cTn id="23" dur="500"/>
                                        <p:tgtEl>
                                          <p:spTgt spid="923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227"/>
                                        </p:tgtEl>
                                        <p:attrNameLst>
                                          <p:attrName>style.visibility</p:attrName>
                                        </p:attrNameLst>
                                      </p:cBhvr>
                                      <p:to>
                                        <p:strVal val="visible"/>
                                      </p:to>
                                    </p:set>
                                    <p:anim calcmode="lin" valueType="num">
                                      <p:cBhvr additive="base">
                                        <p:cTn id="28" dur="500" fill="hold"/>
                                        <p:tgtEl>
                                          <p:spTgt spid="9227"/>
                                        </p:tgtEl>
                                        <p:attrNameLst>
                                          <p:attrName>ppt_x</p:attrName>
                                        </p:attrNameLst>
                                      </p:cBhvr>
                                      <p:tavLst>
                                        <p:tav tm="0">
                                          <p:val>
                                            <p:strVal val="#ppt_x"/>
                                          </p:val>
                                        </p:tav>
                                        <p:tav tm="100000">
                                          <p:val>
                                            <p:strVal val="#ppt_x"/>
                                          </p:val>
                                        </p:tav>
                                      </p:tavLst>
                                    </p:anim>
                                    <p:anim calcmode="lin" valueType="num">
                                      <p:cBhvr additive="base">
                                        <p:cTn id="29" dur="500" fill="hold"/>
                                        <p:tgtEl>
                                          <p:spTgt spid="922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9229"/>
                                        </p:tgtEl>
                                        <p:attrNameLst>
                                          <p:attrName>style.visibility</p:attrName>
                                        </p:attrNameLst>
                                      </p:cBhvr>
                                      <p:to>
                                        <p:strVal val="visible"/>
                                      </p:to>
                                    </p:set>
                                    <p:animEffect transition="in" filter="blinds(horizontal)">
                                      <p:cBhvr>
                                        <p:cTn id="34" dur="500"/>
                                        <p:tgtEl>
                                          <p:spTgt spid="922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228"/>
                                        </p:tgtEl>
                                        <p:attrNameLst>
                                          <p:attrName>style.visibility</p:attrName>
                                        </p:attrNameLst>
                                      </p:cBhvr>
                                      <p:to>
                                        <p:strVal val="visible"/>
                                      </p:to>
                                    </p:set>
                                    <p:anim calcmode="lin" valueType="num">
                                      <p:cBhvr additive="base">
                                        <p:cTn id="39" dur="500" fill="hold"/>
                                        <p:tgtEl>
                                          <p:spTgt spid="9228"/>
                                        </p:tgtEl>
                                        <p:attrNameLst>
                                          <p:attrName>ppt_x</p:attrName>
                                        </p:attrNameLst>
                                      </p:cBhvr>
                                      <p:tavLst>
                                        <p:tav tm="0">
                                          <p:val>
                                            <p:strVal val="#ppt_x"/>
                                          </p:val>
                                        </p:tav>
                                        <p:tav tm="100000">
                                          <p:val>
                                            <p:strVal val="#ppt_x"/>
                                          </p:val>
                                        </p:tav>
                                      </p:tavLst>
                                    </p:anim>
                                    <p:anim calcmode="lin" valueType="num">
                                      <p:cBhvr additive="base">
                                        <p:cTn id="40" dur="500" fill="hold"/>
                                        <p:tgtEl>
                                          <p:spTgt spid="922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9230"/>
                                        </p:tgtEl>
                                        <p:attrNameLst>
                                          <p:attrName>style.visibility</p:attrName>
                                        </p:attrNameLst>
                                      </p:cBhvr>
                                      <p:to>
                                        <p:strVal val="visible"/>
                                      </p:to>
                                    </p:set>
                                    <p:animEffect transition="in" filter="box(in)">
                                      <p:cBhvr>
                                        <p:cTn id="45" dur="500"/>
                                        <p:tgtEl>
                                          <p:spTgt spid="923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9234"/>
                                        </p:tgtEl>
                                        <p:attrNameLst>
                                          <p:attrName>style.visibility</p:attrName>
                                        </p:attrNameLst>
                                      </p:cBhvr>
                                      <p:to>
                                        <p:strVal val="visible"/>
                                      </p:to>
                                    </p:set>
                                    <p:animEffect transition="in" filter="blinds(horizontal)">
                                      <p:cBhvr>
                                        <p:cTn id="50" dur="500"/>
                                        <p:tgtEl>
                                          <p:spTgt spid="9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build="p"/>
      <p:bldP spid="9225" grpId="0"/>
      <p:bldP spid="9229" grpId="0"/>
      <p:bldP spid="9230" grpId="0"/>
      <p:bldP spid="9231"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0482" name="Rectangle 2"/>
          <p:cNvSpPr/>
          <p:nvPr/>
        </p:nvSpPr>
        <p:spPr>
          <a:xfrm>
            <a:off x="-13335" y="2000568"/>
            <a:ext cx="5486400" cy="460375"/>
          </a:xfrm>
          <a:prstGeom prst="rect">
            <a:avLst/>
          </a:prstGeom>
          <a:noFill/>
          <a:ln w="9525">
            <a:noFill/>
          </a:ln>
        </p:spPr>
        <p:txBody>
          <a:bodyPr>
            <a:spAutoFit/>
          </a:bodyPr>
          <a:p>
            <a:pPr indent="533400" algn="just" defTabSz="914400" eaLnBrk="0" hangingPunct="0">
              <a:tabLst>
                <a:tab pos="457200" algn="l"/>
              </a:tabLst>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磁场的合场强为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0483" name="Object 3"/>
          <p:cNvGraphicFramePr/>
          <p:nvPr/>
        </p:nvGraphicFramePr>
        <p:xfrm>
          <a:off x="1175703" y="1394778"/>
          <a:ext cx="4625975" cy="508000"/>
        </p:xfrm>
        <a:graphic>
          <a:graphicData uri="http://schemas.openxmlformats.org/presentationml/2006/ole">
            <mc:AlternateContent xmlns:mc="http://schemas.openxmlformats.org/markup-compatibility/2006">
              <mc:Choice xmlns:v="urn:schemas-microsoft-com:vml" Requires="v">
                <p:oleObj spid="_x0000_s3091" name="" r:id="rId2" imgW="2221230" imgH="241300" progId="Equation.DSMT4">
                  <p:embed/>
                </p:oleObj>
              </mc:Choice>
              <mc:Fallback>
                <p:oleObj name="" r:id="rId2" imgW="2221230" imgH="241300" progId="Equation.DSMT4">
                  <p:embed/>
                  <p:pic>
                    <p:nvPicPr>
                      <p:cNvPr id="0" name="图片 3090"/>
                      <p:cNvPicPr/>
                      <p:nvPr/>
                    </p:nvPicPr>
                    <p:blipFill>
                      <a:blip r:embed="rId3"/>
                      <a:stretch>
                        <a:fillRect/>
                      </a:stretch>
                    </p:blipFill>
                    <p:spPr>
                      <a:xfrm>
                        <a:off x="1175703" y="1394778"/>
                        <a:ext cx="4625975" cy="508000"/>
                      </a:xfrm>
                      <a:prstGeom prst="rect">
                        <a:avLst/>
                      </a:prstGeom>
                      <a:noFill/>
                      <a:ln w="38100">
                        <a:noFill/>
                        <a:miter/>
                      </a:ln>
                    </p:spPr>
                  </p:pic>
                </p:oleObj>
              </mc:Fallback>
            </mc:AlternateContent>
          </a:graphicData>
        </a:graphic>
      </p:graphicFrame>
      <p:graphicFrame>
        <p:nvGraphicFramePr>
          <p:cNvPr id="20484" name="Object 4"/>
          <p:cNvGraphicFramePr/>
          <p:nvPr/>
        </p:nvGraphicFramePr>
        <p:xfrm>
          <a:off x="1114743" y="2336800"/>
          <a:ext cx="4667250" cy="944563"/>
        </p:xfrm>
        <a:graphic>
          <a:graphicData uri="http://schemas.openxmlformats.org/presentationml/2006/ole">
            <mc:AlternateContent xmlns:mc="http://schemas.openxmlformats.org/markup-compatibility/2006">
              <mc:Choice xmlns:v="urn:schemas-microsoft-com:vml" Requires="v">
                <p:oleObj spid="_x0000_s3086" name="" r:id="rId4" imgW="2260600" imgH="457200" progId="Equation.DSMT4">
                  <p:embed/>
                </p:oleObj>
              </mc:Choice>
              <mc:Fallback>
                <p:oleObj name="" r:id="rId4" imgW="2260600" imgH="457200" progId="Equation.DSMT4">
                  <p:embed/>
                  <p:pic>
                    <p:nvPicPr>
                      <p:cNvPr id="0" name="图片 3085"/>
                      <p:cNvPicPr/>
                      <p:nvPr/>
                    </p:nvPicPr>
                    <p:blipFill>
                      <a:blip r:embed="rId5"/>
                      <a:stretch>
                        <a:fillRect/>
                      </a:stretch>
                    </p:blipFill>
                    <p:spPr>
                      <a:xfrm>
                        <a:off x="1114743" y="2336800"/>
                        <a:ext cx="4667250" cy="944563"/>
                      </a:xfrm>
                      <a:prstGeom prst="rect">
                        <a:avLst/>
                      </a:prstGeom>
                      <a:noFill/>
                      <a:ln w="38100">
                        <a:noFill/>
                        <a:miter/>
                      </a:ln>
                    </p:spPr>
                  </p:pic>
                </p:oleObj>
              </mc:Fallback>
            </mc:AlternateContent>
          </a:graphicData>
        </a:graphic>
      </p:graphicFrame>
      <p:sp>
        <p:nvSpPr>
          <p:cNvPr id="20485" name="Rectangle 5"/>
          <p:cNvSpPr/>
          <p:nvPr/>
        </p:nvSpPr>
        <p:spPr>
          <a:xfrm>
            <a:off x="549910" y="4456430"/>
            <a:ext cx="8763000" cy="534035"/>
          </a:xfrm>
          <a:prstGeom prst="rect">
            <a:avLst/>
          </a:prstGeom>
          <a:noFill/>
          <a:ln w="9525">
            <a:noFill/>
          </a:ln>
        </p:spPr>
        <p:txBody>
          <a:bodyPr>
            <a:spAutoFit/>
          </a:bodyPr>
          <a:p>
            <a:pPr algn="just" defTabSz="914400">
              <a:lnSpc>
                <a:spcPct val="120000"/>
              </a:lnSpc>
              <a:tabLst>
                <a:tab pos="457200" algn="l"/>
              </a:tabLst>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在两种介质的分界面上（</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0486" name="Object 6"/>
          <p:cNvGraphicFramePr/>
          <p:nvPr/>
        </p:nvGraphicFramePr>
        <p:xfrm>
          <a:off x="1896110" y="4963795"/>
          <a:ext cx="2552700" cy="1482725"/>
        </p:xfrm>
        <a:graphic>
          <a:graphicData uri="http://schemas.openxmlformats.org/presentationml/2006/ole">
            <mc:AlternateContent xmlns:mc="http://schemas.openxmlformats.org/markup-compatibility/2006">
              <mc:Choice xmlns:v="urn:schemas-microsoft-com:vml" Requires="v">
                <p:oleObj spid="_x0000_s3085" name="" r:id="rId6" imgW="1231265" imgH="711200" progId="Equation.DSMT4">
                  <p:embed/>
                </p:oleObj>
              </mc:Choice>
              <mc:Fallback>
                <p:oleObj name="" r:id="rId6" imgW="1231265" imgH="711200" progId="Equation.DSMT4">
                  <p:embed/>
                  <p:pic>
                    <p:nvPicPr>
                      <p:cNvPr id="0" name="图片 3084"/>
                      <p:cNvPicPr/>
                      <p:nvPr/>
                    </p:nvPicPr>
                    <p:blipFill>
                      <a:blip r:embed="rId7"/>
                      <a:stretch>
                        <a:fillRect/>
                      </a:stretch>
                    </p:blipFill>
                    <p:spPr>
                      <a:xfrm>
                        <a:off x="1896110" y="4963795"/>
                        <a:ext cx="2552700" cy="1482725"/>
                      </a:xfrm>
                      <a:prstGeom prst="rect">
                        <a:avLst/>
                      </a:prstGeom>
                      <a:noFill/>
                      <a:ln w="38100">
                        <a:noFill/>
                        <a:miter/>
                      </a:ln>
                    </p:spPr>
                  </p:pic>
                </p:oleObj>
              </mc:Fallback>
            </mc:AlternateContent>
          </a:graphicData>
        </a:graphic>
      </p:graphicFrame>
      <p:sp>
        <p:nvSpPr>
          <p:cNvPr id="20487" name="Text Box 7"/>
          <p:cNvSpPr txBox="1"/>
          <p:nvPr/>
        </p:nvSpPr>
        <p:spPr>
          <a:xfrm>
            <a:off x="599123" y="382270"/>
            <a:ext cx="4608512" cy="460375"/>
          </a:xfrm>
          <a:prstGeom prst="rect">
            <a:avLst/>
          </a:prstGeom>
          <a:noFill/>
          <a:ln w="9525">
            <a:noFill/>
          </a:ln>
        </p:spPr>
        <p:txBody>
          <a:bodyPr>
            <a:spAutoFit/>
          </a:bodyPr>
          <a:p>
            <a:pPr algn="just" eaLnBrk="0" hangingPunct="0"/>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反射系数和透射系数</a:t>
            </a:r>
            <a:endParaRPr lang="zh-CN" altLang="en-US" sz="2400" b="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488" name="Text Box 8"/>
          <p:cNvSpPr txBox="1"/>
          <p:nvPr/>
        </p:nvSpPr>
        <p:spPr>
          <a:xfrm>
            <a:off x="528320" y="861060"/>
            <a:ext cx="4751388" cy="460375"/>
          </a:xfrm>
          <a:prstGeom prst="rect">
            <a:avLst/>
          </a:prstGeom>
          <a:noFill/>
          <a:ln w="9525">
            <a:noFill/>
          </a:ln>
        </p:spPr>
        <p:txBody>
          <a:bodyPr>
            <a:spAutoFit/>
          </a:bodyPr>
          <a:p>
            <a:pPr algn="just"/>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中电场的合场强为</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58" name="Picture 12" descr="tu6-6-1"/>
          <p:cNvPicPr>
            <a:picLocks noChangeAspect="1"/>
          </p:cNvPicPr>
          <p:nvPr/>
        </p:nvPicPr>
        <p:blipFill>
          <a:blip r:embed="rId8"/>
          <a:stretch>
            <a:fillRect/>
          </a:stretch>
        </p:blipFill>
        <p:spPr>
          <a:xfrm>
            <a:off x="6018213" y="375285"/>
            <a:ext cx="3125787" cy="3240088"/>
          </a:xfrm>
          <a:prstGeom prst="rect">
            <a:avLst/>
          </a:prstGeom>
          <a:noFill/>
          <a:ln w="9525">
            <a:noFill/>
          </a:ln>
        </p:spPr>
      </p:pic>
      <p:sp>
        <p:nvSpPr>
          <p:cNvPr id="20493" name="Rectangle 13"/>
          <p:cNvSpPr/>
          <p:nvPr/>
        </p:nvSpPr>
        <p:spPr>
          <a:xfrm>
            <a:off x="528320" y="3236595"/>
            <a:ext cx="4323715" cy="460375"/>
          </a:xfrm>
          <a:prstGeom prst="rect">
            <a:avLst/>
          </a:prstGeom>
          <a:noFill/>
          <a:ln w="9525">
            <a:noFill/>
          </a:ln>
        </p:spPr>
        <p:txBody>
          <a:bodyPr wrap="none">
            <a:spAutoFit/>
          </a:bodyPr>
          <a:p>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中的电场和磁场分别为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0494" name="Object 14"/>
          <p:cNvGraphicFramePr/>
          <p:nvPr/>
        </p:nvGraphicFramePr>
        <p:xfrm>
          <a:off x="1332548" y="3644265"/>
          <a:ext cx="4029075" cy="906463"/>
        </p:xfrm>
        <a:graphic>
          <a:graphicData uri="http://schemas.openxmlformats.org/presentationml/2006/ole">
            <mc:AlternateContent xmlns:mc="http://schemas.openxmlformats.org/markup-compatibility/2006">
              <mc:Choice xmlns:v="urn:schemas-microsoft-com:vml" Requires="v">
                <p:oleObj spid="_x0000_s3088" name="" r:id="rId9" imgW="2032000" imgH="457200" progId="Equation.DSMT4">
                  <p:embed/>
                </p:oleObj>
              </mc:Choice>
              <mc:Fallback>
                <p:oleObj name="" r:id="rId9" imgW="2032000" imgH="457200" progId="Equation.DSMT4">
                  <p:embed/>
                  <p:pic>
                    <p:nvPicPr>
                      <p:cNvPr id="0" name="图片 3087"/>
                      <p:cNvPicPr/>
                      <p:nvPr/>
                    </p:nvPicPr>
                    <p:blipFill>
                      <a:blip r:embed="rId10"/>
                      <a:stretch>
                        <a:fillRect/>
                      </a:stretch>
                    </p:blipFill>
                    <p:spPr>
                      <a:xfrm>
                        <a:off x="1332548" y="3644265"/>
                        <a:ext cx="4029075" cy="906463"/>
                      </a:xfrm>
                      <a:prstGeom prst="rect">
                        <a:avLst/>
                      </a:prstGeom>
                      <a:noFill/>
                      <a:ln w="38100">
                        <a:miter/>
                      </a:ln>
                    </p:spPr>
                  </p:pic>
                </p:oleObj>
              </mc:Fallback>
            </mc:AlternateContent>
          </a:graphicData>
        </a:graphic>
      </p:graphicFrame>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487"/>
                                        </p:tgtEl>
                                        <p:attrNameLst>
                                          <p:attrName>style.visibility</p:attrName>
                                        </p:attrNameLst>
                                      </p:cBhvr>
                                      <p:to>
                                        <p:strVal val="visible"/>
                                      </p:to>
                                    </p:set>
                                    <p:animEffect transition="in" filter="box(in)">
                                      <p:cBhvr>
                                        <p:cTn id="7" dur="500"/>
                                        <p:tgtEl>
                                          <p:spTgt spid="204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488"/>
                                        </p:tgtEl>
                                        <p:attrNameLst>
                                          <p:attrName>style.visibility</p:attrName>
                                        </p:attrNameLst>
                                      </p:cBhvr>
                                      <p:to>
                                        <p:strVal val="visible"/>
                                      </p:to>
                                    </p:set>
                                    <p:animEffect transition="in" filter="blinds(horizontal)">
                                      <p:cBhvr>
                                        <p:cTn id="12" dur="500"/>
                                        <p:tgtEl>
                                          <p:spTgt spid="2048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483"/>
                                        </p:tgtEl>
                                        <p:attrNameLst>
                                          <p:attrName>style.visibility</p:attrName>
                                        </p:attrNameLst>
                                      </p:cBhvr>
                                      <p:to>
                                        <p:strVal val="visible"/>
                                      </p:to>
                                    </p:set>
                                    <p:anim calcmode="lin" valueType="num">
                                      <p:cBhvr additive="base">
                                        <p:cTn id="17" dur="500" fill="hold"/>
                                        <p:tgtEl>
                                          <p:spTgt spid="20483"/>
                                        </p:tgtEl>
                                        <p:attrNameLst>
                                          <p:attrName>ppt_x</p:attrName>
                                        </p:attrNameLst>
                                      </p:cBhvr>
                                      <p:tavLst>
                                        <p:tav tm="0">
                                          <p:val>
                                            <p:strVal val="#ppt_x"/>
                                          </p:val>
                                        </p:tav>
                                        <p:tav tm="100000">
                                          <p:val>
                                            <p:strVal val="#ppt_x"/>
                                          </p:val>
                                        </p:tav>
                                      </p:tavLst>
                                    </p:anim>
                                    <p:anim calcmode="lin" valueType="num">
                                      <p:cBhvr additive="base">
                                        <p:cTn id="18" dur="500" fill="hold"/>
                                        <p:tgtEl>
                                          <p:spTgt spid="2048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0482"/>
                                        </p:tgtEl>
                                        <p:attrNameLst>
                                          <p:attrName>style.visibility</p:attrName>
                                        </p:attrNameLst>
                                      </p:cBhvr>
                                      <p:to>
                                        <p:strVal val="visible"/>
                                      </p:to>
                                    </p:set>
                                    <p:animEffect transition="in" filter="box(in)">
                                      <p:cBhvr>
                                        <p:cTn id="23" dur="500"/>
                                        <p:tgtEl>
                                          <p:spTgt spid="2048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0484"/>
                                        </p:tgtEl>
                                        <p:attrNameLst>
                                          <p:attrName>style.visibility</p:attrName>
                                        </p:attrNameLst>
                                      </p:cBhvr>
                                      <p:to>
                                        <p:strVal val="visible"/>
                                      </p:to>
                                    </p:set>
                                    <p:anim calcmode="lin" valueType="num">
                                      <p:cBhvr additive="base">
                                        <p:cTn id="28" dur="500" fill="hold"/>
                                        <p:tgtEl>
                                          <p:spTgt spid="20484"/>
                                        </p:tgtEl>
                                        <p:attrNameLst>
                                          <p:attrName>ppt_x</p:attrName>
                                        </p:attrNameLst>
                                      </p:cBhvr>
                                      <p:tavLst>
                                        <p:tav tm="0">
                                          <p:val>
                                            <p:strVal val="#ppt_x"/>
                                          </p:val>
                                        </p:tav>
                                        <p:tav tm="100000">
                                          <p:val>
                                            <p:strVal val="#ppt_x"/>
                                          </p:val>
                                        </p:tav>
                                      </p:tavLst>
                                    </p:anim>
                                    <p:anim calcmode="lin" valueType="num">
                                      <p:cBhvr additive="base">
                                        <p:cTn id="29"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20493"/>
                                        </p:tgtEl>
                                        <p:attrNameLst>
                                          <p:attrName>style.visibility</p:attrName>
                                        </p:attrNameLst>
                                      </p:cBhvr>
                                      <p:to>
                                        <p:strVal val="visible"/>
                                      </p:to>
                                    </p:set>
                                    <p:animEffect transition="in" filter="box(in)">
                                      <p:cBhvr>
                                        <p:cTn id="34" dur="500"/>
                                        <p:tgtEl>
                                          <p:spTgt spid="2049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0494"/>
                                        </p:tgtEl>
                                        <p:attrNameLst>
                                          <p:attrName>style.visibility</p:attrName>
                                        </p:attrNameLst>
                                      </p:cBhvr>
                                      <p:to>
                                        <p:strVal val="visible"/>
                                      </p:to>
                                    </p:set>
                                    <p:animEffect transition="in" filter="blinds(horizontal)">
                                      <p:cBhvr>
                                        <p:cTn id="39" dur="500"/>
                                        <p:tgtEl>
                                          <p:spTgt spid="2049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0485"/>
                                        </p:tgtEl>
                                        <p:attrNameLst>
                                          <p:attrName>style.visibility</p:attrName>
                                        </p:attrNameLst>
                                      </p:cBhvr>
                                      <p:to>
                                        <p:strVal val="visible"/>
                                      </p:to>
                                    </p:set>
                                    <p:animEffect transition="in" filter="blinds(horizontal)">
                                      <p:cBhvr>
                                        <p:cTn id="44" dur="500"/>
                                        <p:tgtEl>
                                          <p:spTgt spid="20485"/>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nodeType="clickEffect">
                                  <p:stCondLst>
                                    <p:cond delay="0"/>
                                  </p:stCondLst>
                                  <p:childTnLst>
                                    <p:set>
                                      <p:cBhvr>
                                        <p:cTn id="48" dur="1" fill="hold">
                                          <p:stCondLst>
                                            <p:cond delay="0"/>
                                          </p:stCondLst>
                                        </p:cTn>
                                        <p:tgtEl>
                                          <p:spTgt spid="20486"/>
                                        </p:tgtEl>
                                        <p:attrNameLst>
                                          <p:attrName>style.visibility</p:attrName>
                                        </p:attrNameLst>
                                      </p:cBhvr>
                                      <p:to>
                                        <p:strVal val="visible"/>
                                      </p:to>
                                    </p:set>
                                    <p:animEffect transition="in" filter="box(in)">
                                      <p:cBhvr>
                                        <p:cTn id="49" dur="5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485" grpId="0"/>
      <p:bldP spid="20487" grpId="0"/>
      <p:bldP spid="20488" grpId="0"/>
      <p:bldP spid="2049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19822" name="文本框 119821"/>
          <p:cNvSpPr txBox="1"/>
          <p:nvPr/>
        </p:nvSpPr>
        <p:spPr>
          <a:xfrm>
            <a:off x="684213" y="463868"/>
            <a:ext cx="8064500" cy="977265"/>
          </a:xfrm>
          <a:prstGeom prst="rect">
            <a:avLst/>
          </a:prstGeom>
          <a:noFill/>
          <a:ln w="9525">
            <a:noFill/>
          </a:ln>
        </p:spPr>
        <p:txBody>
          <a:bodyPr>
            <a:spAutoFit/>
          </a:bodyPr>
          <a:p>
            <a:pPr>
              <a:lnSpc>
                <a:spcPct val="120000"/>
              </a:lnSpc>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24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6.1 </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把                                                                    改写成复数形式</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9823" name="对象 119822"/>
          <p:cNvGraphicFramePr/>
          <p:nvPr/>
        </p:nvGraphicFramePr>
        <p:xfrm>
          <a:off x="2481263" y="542290"/>
          <a:ext cx="5638800" cy="458788"/>
        </p:xfrm>
        <a:graphic>
          <a:graphicData uri="http://schemas.openxmlformats.org/presentationml/2006/ole">
            <mc:AlternateContent xmlns:mc="http://schemas.openxmlformats.org/markup-compatibility/2006">
              <mc:Choice xmlns:v="urn:schemas-microsoft-com:vml" Requires="v">
                <p:oleObj spid="_x0000_s3097" name="" r:id="rId2" imgW="3159760" imgH="254000" progId="Equation.DSMT4">
                  <p:embed/>
                </p:oleObj>
              </mc:Choice>
              <mc:Fallback>
                <p:oleObj name="" r:id="rId2" imgW="3159760" imgH="254000" progId="Equation.DSMT4">
                  <p:embed/>
                  <p:pic>
                    <p:nvPicPr>
                      <p:cNvPr id="0" name="图片 3096"/>
                      <p:cNvPicPr/>
                      <p:nvPr/>
                    </p:nvPicPr>
                    <p:blipFill>
                      <a:blip r:embed="rId3"/>
                      <a:stretch>
                        <a:fillRect/>
                      </a:stretch>
                    </p:blipFill>
                    <p:spPr>
                      <a:xfrm>
                        <a:off x="2481263" y="542290"/>
                        <a:ext cx="5638800" cy="458788"/>
                      </a:xfrm>
                      <a:prstGeom prst="rect">
                        <a:avLst/>
                      </a:prstGeom>
                      <a:noFill/>
                      <a:ln w="38100">
                        <a:noFill/>
                        <a:miter/>
                      </a:ln>
                    </p:spPr>
                  </p:pic>
                </p:oleObj>
              </mc:Fallback>
            </mc:AlternateContent>
          </a:graphicData>
        </a:graphic>
      </p:graphicFrame>
      <p:sp>
        <p:nvSpPr>
          <p:cNvPr id="119825" name="文本框 119824"/>
          <p:cNvSpPr txBox="1"/>
          <p:nvPr/>
        </p:nvSpPr>
        <p:spPr>
          <a:xfrm>
            <a:off x="684213" y="1544003"/>
            <a:ext cx="936625"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解：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9826" name="对象 119825"/>
          <p:cNvGraphicFramePr/>
          <p:nvPr/>
        </p:nvGraphicFramePr>
        <p:xfrm>
          <a:off x="1403350" y="1434465"/>
          <a:ext cx="6650038" cy="819150"/>
        </p:xfrm>
        <a:graphic>
          <a:graphicData uri="http://schemas.openxmlformats.org/presentationml/2006/ole">
            <mc:AlternateContent xmlns:mc="http://schemas.openxmlformats.org/markup-compatibility/2006">
              <mc:Choice xmlns:v="urn:schemas-microsoft-com:vml" Requires="v">
                <p:oleObj spid="_x0000_s3089" name="" r:id="rId4" imgW="3478530" imgH="431800" progId="Equation.DSMT4">
                  <p:embed/>
                </p:oleObj>
              </mc:Choice>
              <mc:Fallback>
                <p:oleObj name="" r:id="rId4" imgW="3478530" imgH="431800" progId="Equation.DSMT4">
                  <p:embed/>
                  <p:pic>
                    <p:nvPicPr>
                      <p:cNvPr id="0" name="图片 3088"/>
                      <p:cNvPicPr/>
                      <p:nvPr/>
                    </p:nvPicPr>
                    <p:blipFill>
                      <a:blip r:embed="rId5"/>
                      <a:stretch>
                        <a:fillRect/>
                      </a:stretch>
                    </p:blipFill>
                    <p:spPr>
                      <a:xfrm>
                        <a:off x="1403350" y="1434465"/>
                        <a:ext cx="6650038" cy="819150"/>
                      </a:xfrm>
                      <a:prstGeom prst="rect">
                        <a:avLst/>
                      </a:prstGeom>
                      <a:noFill/>
                      <a:ln w="38100">
                        <a:noFill/>
                        <a:miter/>
                      </a:ln>
                    </p:spPr>
                  </p:pic>
                </p:oleObj>
              </mc:Fallback>
            </mc:AlternateContent>
          </a:graphicData>
        </a:graphic>
      </p:graphicFrame>
      <p:graphicFrame>
        <p:nvGraphicFramePr>
          <p:cNvPr id="119828" name="对象 119827"/>
          <p:cNvGraphicFramePr/>
          <p:nvPr/>
        </p:nvGraphicFramePr>
        <p:xfrm>
          <a:off x="1403350" y="2253615"/>
          <a:ext cx="5545138" cy="1103313"/>
        </p:xfrm>
        <a:graphic>
          <a:graphicData uri="http://schemas.openxmlformats.org/presentationml/2006/ole">
            <mc:AlternateContent xmlns:mc="http://schemas.openxmlformats.org/markup-compatibility/2006">
              <mc:Choice xmlns:v="urn:schemas-microsoft-com:vml" Requires="v">
                <p:oleObj spid="_x0000_s3095" name="" r:id="rId6" imgW="2678430" imgH="533400" progId="Equation.DSMT4">
                  <p:embed/>
                </p:oleObj>
              </mc:Choice>
              <mc:Fallback>
                <p:oleObj name="" r:id="rId6" imgW="2678430" imgH="533400" progId="Equation.DSMT4">
                  <p:embed/>
                  <p:pic>
                    <p:nvPicPr>
                      <p:cNvPr id="0" name="图片 3094"/>
                      <p:cNvPicPr/>
                      <p:nvPr/>
                    </p:nvPicPr>
                    <p:blipFill>
                      <a:blip r:embed="rId7"/>
                      <a:stretch>
                        <a:fillRect/>
                      </a:stretch>
                    </p:blipFill>
                    <p:spPr>
                      <a:xfrm>
                        <a:off x="1403350" y="2253615"/>
                        <a:ext cx="5545138" cy="1103313"/>
                      </a:xfrm>
                      <a:prstGeom prst="rect">
                        <a:avLst/>
                      </a:prstGeom>
                      <a:noFill/>
                      <a:ln w="38100">
                        <a:noFill/>
                        <a:miter/>
                      </a:ln>
                    </p:spPr>
                  </p:pic>
                </p:oleObj>
              </mc:Fallback>
            </mc:AlternateContent>
          </a:graphicData>
        </a:graphic>
      </p:graphicFrame>
      <p:sp>
        <p:nvSpPr>
          <p:cNvPr id="119830" name="文本框 119829"/>
          <p:cNvSpPr txBox="1"/>
          <p:nvPr/>
        </p:nvSpPr>
        <p:spPr>
          <a:xfrm>
            <a:off x="684213" y="3355023"/>
            <a:ext cx="4248150"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所以矢量复振幅为</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9831" name="对象 119830"/>
          <p:cNvGraphicFramePr/>
          <p:nvPr/>
        </p:nvGraphicFramePr>
        <p:xfrm>
          <a:off x="1187450" y="3772535"/>
          <a:ext cx="6048375" cy="727075"/>
        </p:xfrm>
        <a:graphic>
          <a:graphicData uri="http://schemas.openxmlformats.org/presentationml/2006/ole">
            <mc:AlternateContent xmlns:mc="http://schemas.openxmlformats.org/markup-compatibility/2006">
              <mc:Choice xmlns:v="urn:schemas-microsoft-com:vml" Requires="v">
                <p:oleObj spid="_x0000_s3084" name="" r:id="rId8" imgW="3173730" imgH="381000" progId="Equation.DSMT4">
                  <p:embed/>
                </p:oleObj>
              </mc:Choice>
              <mc:Fallback>
                <p:oleObj name="" r:id="rId8" imgW="3173730" imgH="381000" progId="Equation.DSMT4">
                  <p:embed/>
                  <p:pic>
                    <p:nvPicPr>
                      <p:cNvPr id="0" name="图片 3083"/>
                      <p:cNvPicPr/>
                      <p:nvPr/>
                    </p:nvPicPr>
                    <p:blipFill>
                      <a:blip r:embed="rId9"/>
                      <a:stretch>
                        <a:fillRect/>
                      </a:stretch>
                    </p:blipFill>
                    <p:spPr>
                      <a:xfrm>
                        <a:off x="1187450" y="3772535"/>
                        <a:ext cx="6048375" cy="727075"/>
                      </a:xfrm>
                      <a:prstGeom prst="rect">
                        <a:avLst/>
                      </a:prstGeom>
                      <a:noFill/>
                      <a:ln w="38100">
                        <a:noFill/>
                        <a:miter/>
                      </a:ln>
                    </p:spPr>
                  </p:pic>
                </p:oleObj>
              </mc:Fallback>
            </mc:AlternateContent>
          </a:graphicData>
        </a:graphic>
      </p:graphicFrame>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9822"/>
                                        </p:tgtEl>
                                        <p:attrNameLst>
                                          <p:attrName>style.visibility</p:attrName>
                                        </p:attrNameLst>
                                      </p:cBhvr>
                                      <p:to>
                                        <p:strVal val="visible"/>
                                      </p:to>
                                    </p:set>
                                    <p:animEffect transition="in" filter="box(in)">
                                      <p:cBhvr>
                                        <p:cTn id="7" dur="500"/>
                                        <p:tgtEl>
                                          <p:spTgt spid="1198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9823"/>
                                        </p:tgtEl>
                                        <p:attrNameLst>
                                          <p:attrName>style.visibility</p:attrName>
                                        </p:attrNameLst>
                                      </p:cBhvr>
                                      <p:to>
                                        <p:strVal val="visible"/>
                                      </p:to>
                                    </p:set>
                                    <p:anim calcmode="lin" valueType="num">
                                      <p:cBhvr additive="base">
                                        <p:cTn id="12" dur="500" fill="hold"/>
                                        <p:tgtEl>
                                          <p:spTgt spid="119823"/>
                                        </p:tgtEl>
                                        <p:attrNameLst>
                                          <p:attrName>ppt_x</p:attrName>
                                        </p:attrNameLst>
                                      </p:cBhvr>
                                      <p:tavLst>
                                        <p:tav tm="0">
                                          <p:val>
                                            <p:strVal val="#ppt_x"/>
                                          </p:val>
                                        </p:tav>
                                        <p:tav tm="100000">
                                          <p:val>
                                            <p:strVal val="#ppt_x"/>
                                          </p:val>
                                        </p:tav>
                                      </p:tavLst>
                                    </p:anim>
                                    <p:anim calcmode="lin" valueType="num">
                                      <p:cBhvr additive="base">
                                        <p:cTn id="13" dur="500" fill="hold"/>
                                        <p:tgtEl>
                                          <p:spTgt spid="11982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9825"/>
                                        </p:tgtEl>
                                        <p:attrNameLst>
                                          <p:attrName>style.visibility</p:attrName>
                                        </p:attrNameLst>
                                      </p:cBhvr>
                                      <p:to>
                                        <p:strVal val="visible"/>
                                      </p:to>
                                    </p:set>
                                    <p:animEffect transition="in" filter="blinds(horizontal)">
                                      <p:cBhvr>
                                        <p:cTn id="18" dur="500"/>
                                        <p:tgtEl>
                                          <p:spTgt spid="11982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9826"/>
                                        </p:tgtEl>
                                        <p:attrNameLst>
                                          <p:attrName>style.visibility</p:attrName>
                                        </p:attrNameLst>
                                      </p:cBhvr>
                                      <p:to>
                                        <p:strVal val="visible"/>
                                      </p:to>
                                    </p:set>
                                    <p:anim calcmode="lin" valueType="num">
                                      <p:cBhvr additive="base">
                                        <p:cTn id="23" dur="500" fill="hold"/>
                                        <p:tgtEl>
                                          <p:spTgt spid="119826"/>
                                        </p:tgtEl>
                                        <p:attrNameLst>
                                          <p:attrName>ppt_x</p:attrName>
                                        </p:attrNameLst>
                                      </p:cBhvr>
                                      <p:tavLst>
                                        <p:tav tm="0">
                                          <p:val>
                                            <p:strVal val="#ppt_x"/>
                                          </p:val>
                                        </p:tav>
                                        <p:tav tm="100000">
                                          <p:val>
                                            <p:strVal val="#ppt_x"/>
                                          </p:val>
                                        </p:tav>
                                      </p:tavLst>
                                    </p:anim>
                                    <p:anim calcmode="lin" valueType="num">
                                      <p:cBhvr additive="base">
                                        <p:cTn id="24" dur="500" fill="hold"/>
                                        <p:tgtEl>
                                          <p:spTgt spid="1198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9828"/>
                                        </p:tgtEl>
                                        <p:attrNameLst>
                                          <p:attrName>style.visibility</p:attrName>
                                        </p:attrNameLst>
                                      </p:cBhvr>
                                      <p:to>
                                        <p:strVal val="visible"/>
                                      </p:to>
                                    </p:set>
                                    <p:anim calcmode="lin" valueType="num">
                                      <p:cBhvr additive="base">
                                        <p:cTn id="29" dur="500" fill="hold"/>
                                        <p:tgtEl>
                                          <p:spTgt spid="119828"/>
                                        </p:tgtEl>
                                        <p:attrNameLst>
                                          <p:attrName>ppt_x</p:attrName>
                                        </p:attrNameLst>
                                      </p:cBhvr>
                                      <p:tavLst>
                                        <p:tav tm="0">
                                          <p:val>
                                            <p:strVal val="#ppt_x"/>
                                          </p:val>
                                        </p:tav>
                                        <p:tav tm="100000">
                                          <p:val>
                                            <p:strVal val="#ppt_x"/>
                                          </p:val>
                                        </p:tav>
                                      </p:tavLst>
                                    </p:anim>
                                    <p:anim calcmode="lin" valueType="num">
                                      <p:cBhvr additive="base">
                                        <p:cTn id="30" dur="500" fill="hold"/>
                                        <p:tgtEl>
                                          <p:spTgt spid="11982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19830"/>
                                        </p:tgtEl>
                                        <p:attrNameLst>
                                          <p:attrName>style.visibility</p:attrName>
                                        </p:attrNameLst>
                                      </p:cBhvr>
                                      <p:to>
                                        <p:strVal val="visible"/>
                                      </p:to>
                                    </p:set>
                                    <p:animEffect transition="in" filter="box(in)">
                                      <p:cBhvr>
                                        <p:cTn id="35" dur="500"/>
                                        <p:tgtEl>
                                          <p:spTgt spid="11983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9831"/>
                                        </p:tgtEl>
                                        <p:attrNameLst>
                                          <p:attrName>style.visibility</p:attrName>
                                        </p:attrNameLst>
                                      </p:cBhvr>
                                      <p:to>
                                        <p:strVal val="visible"/>
                                      </p:to>
                                    </p:set>
                                    <p:anim calcmode="lin" valueType="num">
                                      <p:cBhvr additive="base">
                                        <p:cTn id="40" dur="500" fill="hold"/>
                                        <p:tgtEl>
                                          <p:spTgt spid="119831"/>
                                        </p:tgtEl>
                                        <p:attrNameLst>
                                          <p:attrName>ppt_x</p:attrName>
                                        </p:attrNameLst>
                                      </p:cBhvr>
                                      <p:tavLst>
                                        <p:tav tm="0">
                                          <p:val>
                                            <p:strVal val="#ppt_x"/>
                                          </p:val>
                                        </p:tav>
                                        <p:tav tm="100000">
                                          <p:val>
                                            <p:strVal val="#ppt_x"/>
                                          </p:val>
                                        </p:tav>
                                      </p:tavLst>
                                    </p:anim>
                                    <p:anim calcmode="lin" valueType="num">
                                      <p:cBhvr additive="base">
                                        <p:cTn id="41" dur="500" fill="hold"/>
                                        <p:tgtEl>
                                          <p:spTgt spid="1198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22" grpId="0"/>
      <p:bldP spid="119825" grpId="0"/>
      <p:bldP spid="119830"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9458" name="Rectangle 2"/>
          <p:cNvSpPr/>
          <p:nvPr/>
        </p:nvSpPr>
        <p:spPr>
          <a:xfrm>
            <a:off x="179388" y="5300663"/>
            <a:ext cx="6781800" cy="829945"/>
          </a:xfrm>
          <a:prstGeom prst="rect">
            <a:avLst/>
          </a:prstGeom>
          <a:noFill/>
          <a:ln w="9525">
            <a:noFill/>
          </a:ln>
        </p:spPr>
        <p:txBody>
          <a:bodyPr>
            <a:spAutoFit/>
          </a:bodyPr>
          <a:p>
            <a:pPr indent="533400" algn="just" defTabSz="914400" eaLnBrk="0" hangingPunct="0">
              <a:tabLst>
                <a:tab pos="457200" algn="l"/>
              </a:tabLst>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Γ</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τ</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之间满足如下关系</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defTabSz="914400" eaLnBrk="0" hangingPunct="0">
              <a:tabLst>
                <a:tab pos="457200" algn="l"/>
              </a:tabLst>
            </a:pP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9459" name="Object 3"/>
          <p:cNvGraphicFramePr/>
          <p:nvPr/>
        </p:nvGraphicFramePr>
        <p:xfrm>
          <a:off x="3555365" y="762000"/>
          <a:ext cx="2763838" cy="1801813"/>
        </p:xfrm>
        <a:graphic>
          <a:graphicData uri="http://schemas.openxmlformats.org/presentationml/2006/ole">
            <mc:AlternateContent xmlns:mc="http://schemas.openxmlformats.org/markup-compatibility/2006">
              <mc:Choice xmlns:v="urn:schemas-microsoft-com:vml" Requires="v">
                <p:oleObj spid="_x0000_s3087" name="" r:id="rId2" imgW="1358900" imgH="889000" progId="Equation.DSMT4">
                  <p:embed/>
                </p:oleObj>
              </mc:Choice>
              <mc:Fallback>
                <p:oleObj name="" r:id="rId2" imgW="1358900" imgH="889000" progId="Equation.DSMT4">
                  <p:embed/>
                  <p:pic>
                    <p:nvPicPr>
                      <p:cNvPr id="0" name="图片 3086"/>
                      <p:cNvPicPr/>
                      <p:nvPr/>
                    </p:nvPicPr>
                    <p:blipFill>
                      <a:blip r:embed="rId3"/>
                      <a:stretch>
                        <a:fillRect/>
                      </a:stretch>
                    </p:blipFill>
                    <p:spPr>
                      <a:xfrm>
                        <a:off x="3555365" y="762000"/>
                        <a:ext cx="2763838" cy="1801813"/>
                      </a:xfrm>
                      <a:prstGeom prst="rect">
                        <a:avLst/>
                      </a:prstGeom>
                      <a:noFill/>
                      <a:ln w="38100">
                        <a:noFill/>
                        <a:miter/>
                      </a:ln>
                    </p:spPr>
                  </p:pic>
                </p:oleObj>
              </mc:Fallback>
            </mc:AlternateContent>
          </a:graphicData>
        </a:graphic>
      </p:graphicFrame>
      <p:graphicFrame>
        <p:nvGraphicFramePr>
          <p:cNvPr id="19460" name="Object 4"/>
          <p:cNvGraphicFramePr/>
          <p:nvPr/>
        </p:nvGraphicFramePr>
        <p:xfrm>
          <a:off x="3372803" y="2987675"/>
          <a:ext cx="2657475" cy="946150"/>
        </p:xfrm>
        <a:graphic>
          <a:graphicData uri="http://schemas.openxmlformats.org/presentationml/2006/ole">
            <mc:AlternateContent xmlns:mc="http://schemas.openxmlformats.org/markup-compatibility/2006">
              <mc:Choice xmlns:v="urn:schemas-microsoft-com:vml" Requires="v">
                <p:oleObj spid="_x0000_s3095" name="" r:id="rId4" imgW="1282700" imgH="457200" progId="Equation.DSMT4">
                  <p:embed/>
                </p:oleObj>
              </mc:Choice>
              <mc:Fallback>
                <p:oleObj name="" r:id="rId4" imgW="1282700" imgH="457200" progId="Equation.DSMT4">
                  <p:embed/>
                  <p:pic>
                    <p:nvPicPr>
                      <p:cNvPr id="0" name="图片 3094"/>
                      <p:cNvPicPr/>
                      <p:nvPr/>
                    </p:nvPicPr>
                    <p:blipFill>
                      <a:blip r:embed="rId5"/>
                      <a:stretch>
                        <a:fillRect/>
                      </a:stretch>
                    </p:blipFill>
                    <p:spPr>
                      <a:xfrm>
                        <a:off x="3372803" y="2987675"/>
                        <a:ext cx="2657475" cy="946150"/>
                      </a:xfrm>
                      <a:prstGeom prst="rect">
                        <a:avLst/>
                      </a:prstGeom>
                      <a:noFill/>
                      <a:ln w="38100">
                        <a:noFill/>
                        <a:miter/>
                      </a:ln>
                    </p:spPr>
                  </p:pic>
                </p:oleObj>
              </mc:Fallback>
            </mc:AlternateContent>
          </a:graphicData>
        </a:graphic>
      </p:graphicFrame>
      <p:graphicFrame>
        <p:nvGraphicFramePr>
          <p:cNvPr id="19461" name="Object 5"/>
          <p:cNvGraphicFramePr/>
          <p:nvPr/>
        </p:nvGraphicFramePr>
        <p:xfrm>
          <a:off x="3394075" y="4353560"/>
          <a:ext cx="2762250" cy="928688"/>
        </p:xfrm>
        <a:graphic>
          <a:graphicData uri="http://schemas.openxmlformats.org/presentationml/2006/ole">
            <mc:AlternateContent xmlns:mc="http://schemas.openxmlformats.org/markup-compatibility/2006">
              <mc:Choice xmlns:v="urn:schemas-microsoft-com:vml" Requires="v">
                <p:oleObj spid="_x0000_s3094" name="" r:id="rId6" imgW="1358900" imgH="457200" progId="Equation.DSMT4">
                  <p:embed/>
                </p:oleObj>
              </mc:Choice>
              <mc:Fallback>
                <p:oleObj name="" r:id="rId6" imgW="1358900" imgH="457200" progId="Equation.DSMT4">
                  <p:embed/>
                  <p:pic>
                    <p:nvPicPr>
                      <p:cNvPr id="0" name="图片 3093"/>
                      <p:cNvPicPr/>
                      <p:nvPr/>
                    </p:nvPicPr>
                    <p:blipFill>
                      <a:blip r:embed="rId7"/>
                      <a:stretch>
                        <a:fillRect/>
                      </a:stretch>
                    </p:blipFill>
                    <p:spPr>
                      <a:xfrm>
                        <a:off x="3394075" y="4353560"/>
                        <a:ext cx="2762250" cy="928688"/>
                      </a:xfrm>
                      <a:prstGeom prst="rect">
                        <a:avLst/>
                      </a:prstGeom>
                      <a:noFill/>
                      <a:ln w="38100">
                        <a:noFill/>
                        <a:miter/>
                      </a:ln>
                    </p:spPr>
                  </p:pic>
                </p:oleObj>
              </mc:Fallback>
            </mc:AlternateContent>
          </a:graphicData>
        </a:graphic>
      </p:graphicFrame>
      <p:graphicFrame>
        <p:nvGraphicFramePr>
          <p:cNvPr id="19462" name="Object 6"/>
          <p:cNvGraphicFramePr/>
          <p:nvPr/>
        </p:nvGraphicFramePr>
        <p:xfrm>
          <a:off x="3779838" y="5762625"/>
          <a:ext cx="1444625" cy="365125"/>
        </p:xfrm>
        <a:graphic>
          <a:graphicData uri="http://schemas.openxmlformats.org/presentationml/2006/ole">
            <mc:AlternateContent xmlns:mc="http://schemas.openxmlformats.org/markup-compatibility/2006">
              <mc:Choice xmlns:v="urn:schemas-microsoft-com:vml" Requires="v">
                <p:oleObj spid="_x0000_s3093" name="" r:id="rId8" imgW="709930" imgH="177800" progId="Equation.DSMT4">
                  <p:embed/>
                </p:oleObj>
              </mc:Choice>
              <mc:Fallback>
                <p:oleObj name="" r:id="rId8" imgW="709930" imgH="177800" progId="Equation.DSMT4">
                  <p:embed/>
                  <p:pic>
                    <p:nvPicPr>
                      <p:cNvPr id="0" name="图片 3092"/>
                      <p:cNvPicPr/>
                      <p:nvPr/>
                    </p:nvPicPr>
                    <p:blipFill>
                      <a:blip r:embed="rId9"/>
                      <a:stretch>
                        <a:fillRect/>
                      </a:stretch>
                    </p:blipFill>
                    <p:spPr>
                      <a:xfrm>
                        <a:off x="3779838" y="5762625"/>
                        <a:ext cx="1444625" cy="365125"/>
                      </a:xfrm>
                      <a:prstGeom prst="rect">
                        <a:avLst/>
                      </a:prstGeom>
                      <a:noFill/>
                      <a:ln w="38100">
                        <a:noFill/>
                        <a:miter/>
                      </a:ln>
                    </p:spPr>
                  </p:pic>
                </p:oleObj>
              </mc:Fallback>
            </mc:AlternateContent>
          </a:graphicData>
        </a:graphic>
      </p:graphicFrame>
      <p:sp>
        <p:nvSpPr>
          <p:cNvPr id="19463" name="Text Box 7"/>
          <p:cNvSpPr txBox="1"/>
          <p:nvPr/>
        </p:nvSpPr>
        <p:spPr>
          <a:xfrm>
            <a:off x="708978" y="2551430"/>
            <a:ext cx="4895850"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定义</a:t>
            </a:r>
            <a:r>
              <a:rPr lang="zh-CN" altLang="en-US" sz="2400" u="sng" dirty="0">
                <a:solidFill>
                  <a:schemeClr val="bg2"/>
                </a:solidFill>
                <a:latin typeface="微软雅黑" panose="020B0503020204020204" pitchFamily="34" charset="-122"/>
                <a:ea typeface="微软雅黑" panose="020B0503020204020204" pitchFamily="34" charset="-122"/>
              </a:rPr>
              <a:t>分界面处的反射系数</a:t>
            </a:r>
            <a:r>
              <a:rPr lang="zh-CN" altLang="en-US" sz="2400" dirty="0">
                <a:solidFill>
                  <a:schemeClr val="bg2"/>
                </a:solidFill>
                <a:latin typeface="微软雅黑" panose="020B0503020204020204" pitchFamily="34" charset="-122"/>
                <a:ea typeface="微软雅黑" panose="020B0503020204020204" pitchFamily="34" charset="-122"/>
              </a:rPr>
              <a:t>为</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sp>
        <p:nvSpPr>
          <p:cNvPr id="19464" name="Text Box 8"/>
          <p:cNvSpPr txBox="1"/>
          <p:nvPr/>
        </p:nvSpPr>
        <p:spPr>
          <a:xfrm>
            <a:off x="696913" y="3932555"/>
            <a:ext cx="6119812" cy="460375"/>
          </a:xfrm>
          <a:prstGeom prst="rect">
            <a:avLst/>
          </a:prstGeom>
          <a:noFill/>
          <a:ln w="9525">
            <a:noFill/>
          </a:ln>
        </p:spPr>
        <p:txBody>
          <a:bodyPr>
            <a:spAutoFit/>
          </a:bodyPr>
          <a:p>
            <a:pPr>
              <a:spcBef>
                <a:spcPct val="50000"/>
              </a:spcBef>
            </a:pPr>
            <a:r>
              <a:rPr lang="zh-CN" altLang="en-US" sz="2400" u="sng" dirty="0">
                <a:solidFill>
                  <a:schemeClr val="bg2"/>
                </a:solidFill>
                <a:latin typeface="微软雅黑" panose="020B0503020204020204" pitchFamily="34" charset="-122"/>
                <a:ea typeface="微软雅黑" panose="020B0503020204020204" pitchFamily="34" charset="-122"/>
              </a:rPr>
              <a:t>分界面处的透射系数</a:t>
            </a:r>
            <a:r>
              <a:rPr lang="zh-CN" altLang="en-US" sz="2400" dirty="0">
                <a:solidFill>
                  <a:schemeClr val="bg2"/>
                </a:solidFill>
                <a:latin typeface="微软雅黑" panose="020B0503020204020204" pitchFamily="34" charset="-122"/>
                <a:ea typeface="微软雅黑" panose="020B0503020204020204" pitchFamily="34" charset="-122"/>
              </a:rPr>
              <a:t>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19465" name="Text Box 9"/>
          <p:cNvSpPr txBox="1"/>
          <p:nvPr/>
        </p:nvSpPr>
        <p:spPr>
          <a:xfrm>
            <a:off x="653733" y="327025"/>
            <a:ext cx="4608512" cy="460375"/>
          </a:xfrm>
          <a:prstGeom prst="rect">
            <a:avLst/>
          </a:prstGeom>
          <a:noFill/>
          <a:ln w="9525">
            <a:noFill/>
          </a:ln>
        </p:spPr>
        <p:txBody>
          <a:bodyPr>
            <a:spAutoFit/>
          </a:bodyPr>
          <a:p>
            <a:pPr algn="just" eaLnBrk="0" hangingPunct="0"/>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反射系数和透射系数</a:t>
            </a:r>
            <a:endParaRPr lang="zh-CN" altLang="en-US" sz="2400" b="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465"/>
                                        </p:tgtEl>
                                        <p:attrNameLst>
                                          <p:attrName>style.visibility</p:attrName>
                                        </p:attrNameLst>
                                      </p:cBhvr>
                                      <p:to>
                                        <p:strVal val="visible"/>
                                      </p:to>
                                    </p:set>
                                    <p:animEffect transition="in" filter="box(in)">
                                      <p:cBhvr>
                                        <p:cTn id="7" dur="500"/>
                                        <p:tgtEl>
                                          <p:spTgt spid="1946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459"/>
                                        </p:tgtEl>
                                        <p:attrNameLst>
                                          <p:attrName>style.visibility</p:attrName>
                                        </p:attrNameLst>
                                      </p:cBhvr>
                                      <p:to>
                                        <p:strVal val="visible"/>
                                      </p:to>
                                    </p:set>
                                    <p:anim calcmode="lin" valueType="num">
                                      <p:cBhvr additive="base">
                                        <p:cTn id="12" dur="500" fill="hold"/>
                                        <p:tgtEl>
                                          <p:spTgt spid="19459"/>
                                        </p:tgtEl>
                                        <p:attrNameLst>
                                          <p:attrName>ppt_x</p:attrName>
                                        </p:attrNameLst>
                                      </p:cBhvr>
                                      <p:tavLst>
                                        <p:tav tm="0">
                                          <p:val>
                                            <p:strVal val="#ppt_x"/>
                                          </p:val>
                                        </p:tav>
                                        <p:tav tm="100000">
                                          <p:val>
                                            <p:strVal val="#ppt_x"/>
                                          </p:val>
                                        </p:tav>
                                      </p:tavLst>
                                    </p:anim>
                                    <p:anim calcmode="lin" valueType="num">
                                      <p:cBhvr additive="base">
                                        <p:cTn id="13" dur="500" fill="hold"/>
                                        <p:tgtEl>
                                          <p:spTgt spid="1945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463"/>
                                        </p:tgtEl>
                                        <p:attrNameLst>
                                          <p:attrName>style.visibility</p:attrName>
                                        </p:attrNameLst>
                                      </p:cBhvr>
                                      <p:to>
                                        <p:strVal val="visible"/>
                                      </p:to>
                                    </p:set>
                                    <p:animEffect transition="in" filter="blinds(horizontal)">
                                      <p:cBhvr>
                                        <p:cTn id="18" dur="500"/>
                                        <p:tgtEl>
                                          <p:spTgt spid="1946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460"/>
                                        </p:tgtEl>
                                        <p:attrNameLst>
                                          <p:attrName>style.visibility</p:attrName>
                                        </p:attrNameLst>
                                      </p:cBhvr>
                                      <p:to>
                                        <p:strVal val="visible"/>
                                      </p:to>
                                    </p:set>
                                    <p:anim calcmode="lin" valueType="num">
                                      <p:cBhvr additive="base">
                                        <p:cTn id="23" dur="500" fill="hold"/>
                                        <p:tgtEl>
                                          <p:spTgt spid="19460"/>
                                        </p:tgtEl>
                                        <p:attrNameLst>
                                          <p:attrName>ppt_x</p:attrName>
                                        </p:attrNameLst>
                                      </p:cBhvr>
                                      <p:tavLst>
                                        <p:tav tm="0">
                                          <p:val>
                                            <p:strVal val="#ppt_x"/>
                                          </p:val>
                                        </p:tav>
                                        <p:tav tm="100000">
                                          <p:val>
                                            <p:strVal val="#ppt_x"/>
                                          </p:val>
                                        </p:tav>
                                      </p:tavLst>
                                    </p:anim>
                                    <p:anim calcmode="lin" valueType="num">
                                      <p:cBhvr additive="base">
                                        <p:cTn id="24"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19464">
                                            <p:txEl>
                                              <p:charRg st="0" end="11"/>
                                            </p:txEl>
                                          </p:spTgt>
                                        </p:tgtEl>
                                        <p:attrNameLst>
                                          <p:attrName>style.visibility</p:attrName>
                                        </p:attrNameLst>
                                      </p:cBhvr>
                                      <p:to>
                                        <p:strVal val="visible"/>
                                      </p:to>
                                    </p:set>
                                    <p:animEffect transition="in" filter="box(in)">
                                      <p:cBhvr>
                                        <p:cTn id="29" dur="500"/>
                                        <p:tgtEl>
                                          <p:spTgt spid="19464">
                                            <p:txEl>
                                              <p:charRg st="0" end="1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9461"/>
                                        </p:tgtEl>
                                        <p:attrNameLst>
                                          <p:attrName>style.visibility</p:attrName>
                                        </p:attrNameLst>
                                      </p:cBhvr>
                                      <p:to>
                                        <p:strVal val="visible"/>
                                      </p:to>
                                    </p:set>
                                    <p:anim calcmode="lin" valueType="num">
                                      <p:cBhvr additive="base">
                                        <p:cTn id="34" dur="500" fill="hold"/>
                                        <p:tgtEl>
                                          <p:spTgt spid="19461"/>
                                        </p:tgtEl>
                                        <p:attrNameLst>
                                          <p:attrName>ppt_x</p:attrName>
                                        </p:attrNameLst>
                                      </p:cBhvr>
                                      <p:tavLst>
                                        <p:tav tm="0">
                                          <p:val>
                                            <p:strVal val="#ppt_x"/>
                                          </p:val>
                                        </p:tav>
                                        <p:tav tm="100000">
                                          <p:val>
                                            <p:strVal val="#ppt_x"/>
                                          </p:val>
                                        </p:tav>
                                      </p:tavLst>
                                    </p:anim>
                                    <p:anim calcmode="lin" valueType="num">
                                      <p:cBhvr additive="base">
                                        <p:cTn id="35"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9458"/>
                                        </p:tgtEl>
                                        <p:attrNameLst>
                                          <p:attrName>style.visibility</p:attrName>
                                        </p:attrNameLst>
                                      </p:cBhvr>
                                      <p:to>
                                        <p:strVal val="visible"/>
                                      </p:to>
                                    </p:set>
                                    <p:animEffect transition="in" filter="blinds(horizontal)">
                                      <p:cBhvr>
                                        <p:cTn id="40" dur="500"/>
                                        <p:tgtEl>
                                          <p:spTgt spid="1945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9462"/>
                                        </p:tgtEl>
                                        <p:attrNameLst>
                                          <p:attrName>style.visibility</p:attrName>
                                        </p:attrNameLst>
                                      </p:cBhvr>
                                      <p:to>
                                        <p:strVal val="visible"/>
                                      </p:to>
                                    </p:set>
                                    <p:anim calcmode="lin" valueType="num">
                                      <p:cBhvr additive="base">
                                        <p:cTn id="45" dur="500" fill="hold"/>
                                        <p:tgtEl>
                                          <p:spTgt spid="19462"/>
                                        </p:tgtEl>
                                        <p:attrNameLst>
                                          <p:attrName>ppt_x</p:attrName>
                                        </p:attrNameLst>
                                      </p:cBhvr>
                                      <p:tavLst>
                                        <p:tav tm="0">
                                          <p:val>
                                            <p:strVal val="#ppt_x"/>
                                          </p:val>
                                        </p:tav>
                                        <p:tav tm="100000">
                                          <p:val>
                                            <p:strVal val="#ppt_x"/>
                                          </p:val>
                                        </p:tav>
                                      </p:tavLst>
                                    </p:anim>
                                    <p:anim calcmode="lin" valueType="num">
                                      <p:cBhvr additive="base">
                                        <p:cTn id="46"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63" grpId="0"/>
      <p:bldP spid="1946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8434" name="Rectangle 2"/>
          <p:cNvSpPr/>
          <p:nvPr/>
        </p:nvSpPr>
        <p:spPr>
          <a:xfrm>
            <a:off x="624840" y="4855845"/>
            <a:ext cx="8490585" cy="977265"/>
          </a:xfrm>
          <a:prstGeom prst="rect">
            <a:avLst/>
          </a:prstGeom>
          <a:noFill/>
          <a:ln w="9525">
            <a:noFill/>
          </a:ln>
        </p:spPr>
        <p:txBody>
          <a:bodyPr wrap="square">
            <a:spAutoFit/>
          </a:bodyPr>
          <a:p>
            <a:pPr defTabSz="914400" eaLnBrk="0" hangingPunct="0">
              <a:lnSpc>
                <a:spcPct val="120000"/>
              </a:lnSpc>
              <a:tabLst>
                <a:tab pos="457200" algn="l"/>
              </a:tabLst>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上式第一项是入射波的功率密度，</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defTabSz="914400" eaLnBrk="0" hangingPunct="0">
              <a:lnSpc>
                <a:spcPct val="120000"/>
              </a:lnSpc>
              <a:tabLst>
                <a:tab pos="457200" algn="l"/>
              </a:tabLst>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第二项是反射波的功率密度。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8435" name="Object 3"/>
          <p:cNvGraphicFramePr/>
          <p:nvPr/>
        </p:nvGraphicFramePr>
        <p:xfrm>
          <a:off x="2555875" y="858203"/>
          <a:ext cx="2665413" cy="889000"/>
        </p:xfrm>
        <a:graphic>
          <a:graphicData uri="http://schemas.openxmlformats.org/presentationml/2006/ole">
            <mc:AlternateContent xmlns:mc="http://schemas.openxmlformats.org/markup-compatibility/2006">
              <mc:Choice xmlns:v="urn:schemas-microsoft-com:vml" Requires="v">
                <p:oleObj spid="_x0000_s3096" name="" r:id="rId2" imgW="1282065" imgH="431800" progId="Equation.DSMT4">
                  <p:embed/>
                </p:oleObj>
              </mc:Choice>
              <mc:Fallback>
                <p:oleObj name="" r:id="rId2" imgW="1282065" imgH="431800" progId="Equation.DSMT4">
                  <p:embed/>
                  <p:pic>
                    <p:nvPicPr>
                      <p:cNvPr id="0" name="图片 3095"/>
                      <p:cNvPicPr/>
                      <p:nvPr/>
                    </p:nvPicPr>
                    <p:blipFill>
                      <a:blip r:embed="rId3"/>
                      <a:stretch>
                        <a:fillRect/>
                      </a:stretch>
                    </p:blipFill>
                    <p:spPr>
                      <a:xfrm>
                        <a:off x="2555875" y="858203"/>
                        <a:ext cx="2665413" cy="889000"/>
                      </a:xfrm>
                      <a:prstGeom prst="rect">
                        <a:avLst/>
                      </a:prstGeom>
                      <a:noFill/>
                      <a:ln w="38100">
                        <a:noFill/>
                        <a:miter/>
                      </a:ln>
                    </p:spPr>
                  </p:pic>
                </p:oleObj>
              </mc:Fallback>
            </mc:AlternateContent>
          </a:graphicData>
        </a:graphic>
      </p:graphicFrame>
      <p:graphicFrame>
        <p:nvGraphicFramePr>
          <p:cNvPr id="18436" name="Object 4"/>
          <p:cNvGraphicFramePr/>
          <p:nvPr/>
        </p:nvGraphicFramePr>
        <p:xfrm>
          <a:off x="1228408" y="2687003"/>
          <a:ext cx="7277100" cy="2108200"/>
        </p:xfrm>
        <a:graphic>
          <a:graphicData uri="http://schemas.openxmlformats.org/presentationml/2006/ole">
            <mc:AlternateContent xmlns:mc="http://schemas.openxmlformats.org/markup-compatibility/2006">
              <mc:Choice xmlns:v="urn:schemas-microsoft-com:vml" Requires="v">
                <p:oleObj spid="_x0000_s3083" name="" r:id="rId4" imgW="3415030" imgH="989965" progId="Equation.DSMT4">
                  <p:embed/>
                </p:oleObj>
              </mc:Choice>
              <mc:Fallback>
                <p:oleObj name="" r:id="rId4" imgW="3415030" imgH="989965" progId="Equation.DSMT4">
                  <p:embed/>
                  <p:pic>
                    <p:nvPicPr>
                      <p:cNvPr id="0" name="图片 3082"/>
                      <p:cNvPicPr/>
                      <p:nvPr/>
                    </p:nvPicPr>
                    <p:blipFill>
                      <a:blip r:embed="rId5"/>
                      <a:stretch>
                        <a:fillRect/>
                      </a:stretch>
                    </p:blipFill>
                    <p:spPr>
                      <a:xfrm>
                        <a:off x="1228408" y="2687003"/>
                        <a:ext cx="7277100" cy="2108200"/>
                      </a:xfrm>
                      <a:prstGeom prst="rect">
                        <a:avLst/>
                      </a:prstGeom>
                      <a:noFill/>
                      <a:ln w="38100">
                        <a:noFill/>
                        <a:miter/>
                      </a:ln>
                    </p:spPr>
                  </p:pic>
                </p:oleObj>
              </mc:Fallback>
            </mc:AlternateContent>
          </a:graphicData>
        </a:graphic>
      </p:graphicFrame>
      <p:sp>
        <p:nvSpPr>
          <p:cNvPr id="4102" name="Text Box 5"/>
          <p:cNvSpPr txBox="1"/>
          <p:nvPr/>
        </p:nvSpPr>
        <p:spPr>
          <a:xfrm>
            <a:off x="539750" y="412750"/>
            <a:ext cx="7775575" cy="460375"/>
          </a:xfrm>
          <a:prstGeom prst="rect">
            <a:avLst/>
          </a:prstGeom>
          <a:noFill/>
          <a:ln w="9525">
            <a:noFill/>
          </a:ln>
        </p:spPr>
        <p:txBody>
          <a:bodyPr>
            <a:spAutoFit/>
          </a:bodyPr>
          <a:p>
            <a:pPr algn="just"/>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、分界面处（</a:t>
            </a:r>
            <a:r>
              <a:rPr lang="en-US" altLang="zh-CN" sz="2400" i="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）透射的功率密度</a:t>
            </a:r>
            <a:endParaRPr lang="zh-CN" altLang="en-US" sz="2400" b="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8438" name="Object 6"/>
          <p:cNvGraphicFramePr/>
          <p:nvPr/>
        </p:nvGraphicFramePr>
        <p:xfrm>
          <a:off x="1908175" y="1696085"/>
          <a:ext cx="4602163" cy="1035050"/>
        </p:xfrm>
        <a:graphic>
          <a:graphicData uri="http://schemas.openxmlformats.org/presentationml/2006/ole">
            <mc:AlternateContent xmlns:mc="http://schemas.openxmlformats.org/markup-compatibility/2006">
              <mc:Choice xmlns:v="urn:schemas-microsoft-com:vml" Requires="v">
                <p:oleObj spid="_x0000_s3084" name="" r:id="rId6" imgW="2032000" imgH="457200" progId="Equation.DSMT4">
                  <p:embed/>
                </p:oleObj>
              </mc:Choice>
              <mc:Fallback>
                <p:oleObj name="" r:id="rId6" imgW="2032000" imgH="457200" progId="Equation.DSMT4">
                  <p:embed/>
                  <p:pic>
                    <p:nvPicPr>
                      <p:cNvPr id="0" name="图片 3083"/>
                      <p:cNvPicPr/>
                      <p:nvPr/>
                    </p:nvPicPr>
                    <p:blipFill>
                      <a:blip r:embed="rId7"/>
                      <a:stretch>
                        <a:fillRect/>
                      </a:stretch>
                    </p:blipFill>
                    <p:spPr>
                      <a:xfrm>
                        <a:off x="1908175" y="1696085"/>
                        <a:ext cx="4602163" cy="1035050"/>
                      </a:xfrm>
                      <a:prstGeom prst="rect">
                        <a:avLst/>
                      </a:prstGeom>
                      <a:noFill/>
                      <a:ln w="38100">
                        <a:noFill/>
                        <a:miter/>
                      </a:ln>
                    </p:spPr>
                  </p:pic>
                </p:oleObj>
              </mc:Fallback>
            </mc:AlternateContent>
          </a:graphicData>
        </a:graphic>
      </p:graphicFrame>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ppt_x"/>
                                          </p:val>
                                        </p:tav>
                                        <p:tav tm="100000">
                                          <p:val>
                                            <p:strVal val="#ppt_x"/>
                                          </p:val>
                                        </p:tav>
                                      </p:tavLst>
                                    </p:anim>
                                    <p:anim calcmode="lin" valueType="num">
                                      <p:cBhvr additive="base">
                                        <p:cTn id="8" dur="500" fill="hold"/>
                                        <p:tgtEl>
                                          <p:spTgt spid="184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38"/>
                                        </p:tgtEl>
                                        <p:attrNameLst>
                                          <p:attrName>style.visibility</p:attrName>
                                        </p:attrNameLst>
                                      </p:cBhvr>
                                      <p:to>
                                        <p:strVal val="visible"/>
                                      </p:to>
                                    </p:set>
                                    <p:anim calcmode="lin" valueType="num">
                                      <p:cBhvr additive="base">
                                        <p:cTn id="13" dur="500" fill="hold"/>
                                        <p:tgtEl>
                                          <p:spTgt spid="18438"/>
                                        </p:tgtEl>
                                        <p:attrNameLst>
                                          <p:attrName>ppt_x</p:attrName>
                                        </p:attrNameLst>
                                      </p:cBhvr>
                                      <p:tavLst>
                                        <p:tav tm="0">
                                          <p:val>
                                            <p:strVal val="#ppt_x"/>
                                          </p:val>
                                        </p:tav>
                                        <p:tav tm="100000">
                                          <p:val>
                                            <p:strVal val="#ppt_x"/>
                                          </p:val>
                                        </p:tav>
                                      </p:tavLst>
                                    </p:anim>
                                    <p:anim calcmode="lin" valueType="num">
                                      <p:cBhvr additive="base">
                                        <p:cTn id="14" dur="500" fill="hold"/>
                                        <p:tgtEl>
                                          <p:spTgt spid="184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436"/>
                                        </p:tgtEl>
                                        <p:attrNameLst>
                                          <p:attrName>style.visibility</p:attrName>
                                        </p:attrNameLst>
                                      </p:cBhvr>
                                      <p:to>
                                        <p:strVal val="visible"/>
                                      </p:to>
                                    </p:set>
                                    <p:anim calcmode="lin" valueType="num">
                                      <p:cBhvr additive="base">
                                        <p:cTn id="19" dur="500" fill="hold"/>
                                        <p:tgtEl>
                                          <p:spTgt spid="18436"/>
                                        </p:tgtEl>
                                        <p:attrNameLst>
                                          <p:attrName>ppt_x</p:attrName>
                                        </p:attrNameLst>
                                      </p:cBhvr>
                                      <p:tavLst>
                                        <p:tav tm="0">
                                          <p:val>
                                            <p:strVal val="#ppt_x"/>
                                          </p:val>
                                        </p:tav>
                                        <p:tav tm="100000">
                                          <p:val>
                                            <p:strVal val="#ppt_x"/>
                                          </p:val>
                                        </p:tav>
                                      </p:tavLst>
                                    </p:anim>
                                    <p:anim calcmode="lin" valueType="num">
                                      <p:cBhvr additive="base">
                                        <p:cTn id="20"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8434"/>
                                        </p:tgtEl>
                                        <p:attrNameLst>
                                          <p:attrName>style.visibility</p:attrName>
                                        </p:attrNameLst>
                                      </p:cBhvr>
                                      <p:to>
                                        <p:strVal val="visible"/>
                                      </p:to>
                                    </p:set>
                                    <p:animEffect transition="in" filter="box(in)">
                                      <p:cBhvr>
                                        <p:cTn id="25"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0722" name="Text Box 2"/>
          <p:cNvSpPr txBox="1"/>
          <p:nvPr/>
        </p:nvSpPr>
        <p:spPr>
          <a:xfrm>
            <a:off x="539750" y="1602740"/>
            <a:ext cx="8137525" cy="534035"/>
          </a:xfrm>
          <a:prstGeom prst="rect">
            <a:avLst/>
          </a:prstGeom>
          <a:noFill/>
          <a:ln w="9525">
            <a:noFill/>
          </a:ln>
        </p:spPr>
        <p:txBody>
          <a:bodyPr>
            <a:spAutoFit/>
          </a:bodyPr>
          <a:p>
            <a:pPr algn="just">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设均匀平面波由理想介质垂直入射到理想导体表面</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25" name="Rectangle 3"/>
          <p:cNvSpPr>
            <a:spLocks noGrp="1"/>
          </p:cNvSpPr>
          <p:nvPr/>
        </p:nvSpPr>
        <p:spPr>
          <a:xfrm>
            <a:off x="685800" y="459740"/>
            <a:ext cx="7772400" cy="1143000"/>
          </a:xfrm>
          <a:prstGeom prst="rect">
            <a:avLst/>
          </a:prstGeom>
          <a:noFill/>
          <a:ln w="9525">
            <a:noFill/>
          </a:ln>
        </p:spPr>
        <p:txBody>
          <a:bodyPr vert="horz" wrap="square" lIns="91440" tIns="45720" rIns="91440" bIns="45720"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eaLnBrk="1" hangingPunct="1"/>
            <a:r>
              <a:rPr lang="en-US" altLang="zh-CN"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6.7.2  </a:t>
            </a:r>
            <a:r>
              <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理想导体表面的垂直入射</a:t>
            </a:r>
            <a:endPar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0724" name="Object 4"/>
          <p:cNvGraphicFramePr/>
          <p:nvPr/>
        </p:nvGraphicFramePr>
        <p:xfrm>
          <a:off x="4368165" y="2661603"/>
          <a:ext cx="1873250" cy="465137"/>
        </p:xfrm>
        <a:graphic>
          <a:graphicData uri="http://schemas.openxmlformats.org/presentationml/2006/ole">
            <mc:AlternateContent xmlns:mc="http://schemas.openxmlformats.org/markup-compatibility/2006">
              <mc:Choice xmlns:v="urn:schemas-microsoft-com:vml" Requires="v">
                <p:oleObj spid="_x0000_s3104" name="" r:id="rId2" imgW="914400" imgH="228600" progId="Equation.DSMT4">
                  <p:embed/>
                </p:oleObj>
              </mc:Choice>
              <mc:Fallback>
                <p:oleObj name="" r:id="rId2" imgW="914400" imgH="228600" progId="Equation.DSMT4">
                  <p:embed/>
                  <p:pic>
                    <p:nvPicPr>
                      <p:cNvPr id="0" name="图片 3103"/>
                      <p:cNvPicPr/>
                      <p:nvPr/>
                    </p:nvPicPr>
                    <p:blipFill>
                      <a:blip r:embed="rId3"/>
                      <a:stretch>
                        <a:fillRect/>
                      </a:stretch>
                    </p:blipFill>
                    <p:spPr>
                      <a:xfrm>
                        <a:off x="4368165" y="2661603"/>
                        <a:ext cx="1873250" cy="465137"/>
                      </a:xfrm>
                      <a:prstGeom prst="rect">
                        <a:avLst/>
                      </a:prstGeom>
                      <a:noFill/>
                      <a:ln w="38100">
                        <a:noFill/>
                        <a:miter/>
                      </a:ln>
                    </p:spPr>
                  </p:pic>
                </p:oleObj>
              </mc:Fallback>
            </mc:AlternateContent>
          </a:graphicData>
        </a:graphic>
      </p:graphicFrame>
      <p:sp>
        <p:nvSpPr>
          <p:cNvPr id="30725" name="Text Box 5"/>
          <p:cNvSpPr txBox="1"/>
          <p:nvPr/>
        </p:nvSpPr>
        <p:spPr>
          <a:xfrm>
            <a:off x="1539240" y="2609215"/>
            <a:ext cx="2181225" cy="460375"/>
          </a:xfrm>
          <a:prstGeom prst="rect">
            <a:avLst/>
          </a:prstGeom>
          <a:noFill/>
          <a:ln w="9525">
            <a:noFill/>
          </a:ln>
        </p:spPr>
        <p:txBody>
          <a:bodyPr>
            <a:spAutoFit/>
          </a:bodyPr>
          <a:p>
            <a:r>
              <a:rPr lang="zh-CN" altLang="en-US" sz="2400" dirty="0">
                <a:solidFill>
                  <a:srgbClr val="0000FF"/>
                </a:solidFill>
                <a:latin typeface="微软雅黑" panose="020B0503020204020204" pitchFamily="34" charset="-122"/>
                <a:ea typeface="微软雅黑" panose="020B0503020204020204" pitchFamily="34" charset="-122"/>
              </a:rPr>
              <a:t>理想介质</a:t>
            </a:r>
            <a:endParaRPr lang="zh-CN" altLang="en-US" sz="2400" dirty="0">
              <a:solidFill>
                <a:srgbClr val="0000FF"/>
              </a:solidFill>
              <a:latin typeface="微软雅黑" panose="020B0503020204020204" pitchFamily="34" charset="-122"/>
              <a:ea typeface="微软雅黑" panose="020B0503020204020204" pitchFamily="34" charset="-122"/>
            </a:endParaRPr>
          </a:p>
        </p:txBody>
      </p:sp>
      <p:sp>
        <p:nvSpPr>
          <p:cNvPr id="30726" name="Text Box 6"/>
          <p:cNvSpPr txBox="1"/>
          <p:nvPr/>
        </p:nvSpPr>
        <p:spPr>
          <a:xfrm>
            <a:off x="1526858" y="3581718"/>
            <a:ext cx="2016125" cy="460375"/>
          </a:xfrm>
          <a:prstGeom prst="rect">
            <a:avLst/>
          </a:prstGeom>
          <a:noFill/>
          <a:ln w="9525">
            <a:noFill/>
          </a:ln>
        </p:spPr>
        <p:txBody>
          <a:bodyPr>
            <a:spAutoFit/>
          </a:bodyPr>
          <a:p>
            <a:r>
              <a:rPr lang="zh-CN" altLang="en-US" sz="2400" dirty="0">
                <a:solidFill>
                  <a:srgbClr val="0000FF"/>
                </a:solidFill>
                <a:latin typeface="微软雅黑" panose="020B0503020204020204" pitchFamily="34" charset="-122"/>
                <a:ea typeface="微软雅黑" panose="020B0503020204020204" pitchFamily="34" charset="-122"/>
              </a:rPr>
              <a:t>理想导体</a:t>
            </a:r>
            <a:endParaRPr lang="zh-CN" altLang="en-US" sz="2400" dirty="0">
              <a:solidFill>
                <a:srgbClr val="0000FF"/>
              </a:solidFill>
              <a:latin typeface="微软雅黑" panose="020B0503020204020204" pitchFamily="34" charset="-122"/>
              <a:ea typeface="微软雅黑" panose="020B0503020204020204" pitchFamily="34" charset="-122"/>
            </a:endParaRPr>
          </a:p>
        </p:txBody>
      </p:sp>
      <p:graphicFrame>
        <p:nvGraphicFramePr>
          <p:cNvPr id="30729" name="Object 9"/>
          <p:cNvGraphicFramePr/>
          <p:nvPr/>
        </p:nvGraphicFramePr>
        <p:xfrm>
          <a:off x="4356100" y="3692525"/>
          <a:ext cx="893763" cy="298450"/>
        </p:xfrm>
        <a:graphic>
          <a:graphicData uri="http://schemas.openxmlformats.org/presentationml/2006/ole">
            <mc:AlternateContent xmlns:mc="http://schemas.openxmlformats.org/markup-compatibility/2006">
              <mc:Choice xmlns:v="urn:schemas-microsoft-com:vml" Requires="v">
                <p:oleObj spid="_x0000_s3108" name="" r:id="rId4" imgW="419100" imgH="139700" progId="Equation.DSMT4">
                  <p:embed/>
                </p:oleObj>
              </mc:Choice>
              <mc:Fallback>
                <p:oleObj name="" r:id="rId4" imgW="419100" imgH="139700" progId="Equation.DSMT4">
                  <p:embed/>
                  <p:pic>
                    <p:nvPicPr>
                      <p:cNvPr id="0" name="图片 3107"/>
                      <p:cNvPicPr/>
                      <p:nvPr/>
                    </p:nvPicPr>
                    <p:blipFill>
                      <a:blip r:embed="rId5"/>
                      <a:stretch>
                        <a:fillRect/>
                      </a:stretch>
                    </p:blipFill>
                    <p:spPr>
                      <a:xfrm>
                        <a:off x="4356100" y="3692525"/>
                        <a:ext cx="893763" cy="298450"/>
                      </a:xfrm>
                      <a:prstGeom prst="rect">
                        <a:avLst/>
                      </a:prstGeom>
                      <a:noFill/>
                      <a:ln w="38100">
                        <a:miter/>
                      </a:ln>
                    </p:spPr>
                  </p:pic>
                </p:oleObj>
              </mc:Fallback>
            </mc:AlternateContent>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blinds(horizontal)">
                                      <p:cBhvr>
                                        <p:cTn id="7" dur="500"/>
                                        <p:tgtEl>
                                          <p:spTgt spid="307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blinds(horizontal)">
                                      <p:cBhvr>
                                        <p:cTn id="12" dur="500"/>
                                        <p:tgtEl>
                                          <p:spTgt spid="3072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24"/>
                                        </p:tgtEl>
                                        <p:attrNameLst>
                                          <p:attrName>style.visibility</p:attrName>
                                        </p:attrNameLst>
                                      </p:cBhvr>
                                      <p:to>
                                        <p:strVal val="visible"/>
                                      </p:to>
                                    </p:set>
                                    <p:anim calcmode="lin" valueType="num">
                                      <p:cBhvr additive="base">
                                        <p:cTn id="17" dur="500" fill="hold"/>
                                        <p:tgtEl>
                                          <p:spTgt spid="30724"/>
                                        </p:tgtEl>
                                        <p:attrNameLst>
                                          <p:attrName>ppt_x</p:attrName>
                                        </p:attrNameLst>
                                      </p:cBhvr>
                                      <p:tavLst>
                                        <p:tav tm="0">
                                          <p:val>
                                            <p:strVal val="#ppt_x"/>
                                          </p:val>
                                        </p:tav>
                                        <p:tav tm="100000">
                                          <p:val>
                                            <p:strVal val="#ppt_x"/>
                                          </p:val>
                                        </p:tav>
                                      </p:tavLst>
                                    </p:anim>
                                    <p:anim calcmode="lin" valueType="num">
                                      <p:cBhvr additive="base">
                                        <p:cTn id="18"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0726"/>
                                        </p:tgtEl>
                                        <p:attrNameLst>
                                          <p:attrName>style.visibility</p:attrName>
                                        </p:attrNameLst>
                                      </p:cBhvr>
                                      <p:to>
                                        <p:strVal val="visible"/>
                                      </p:to>
                                    </p:set>
                                    <p:animEffect transition="in" filter="blinds(horizontal)">
                                      <p:cBhvr>
                                        <p:cTn id="23" dur="500"/>
                                        <p:tgtEl>
                                          <p:spTgt spid="3072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0729"/>
                                        </p:tgtEl>
                                        <p:attrNameLst>
                                          <p:attrName>style.visibility</p:attrName>
                                        </p:attrNameLst>
                                      </p:cBhvr>
                                      <p:to>
                                        <p:strVal val="visible"/>
                                      </p:to>
                                    </p:set>
                                    <p:anim calcmode="lin" valueType="num">
                                      <p:cBhvr additive="base">
                                        <p:cTn id="28" dur="500" fill="hold"/>
                                        <p:tgtEl>
                                          <p:spTgt spid="30729"/>
                                        </p:tgtEl>
                                        <p:attrNameLst>
                                          <p:attrName>ppt_x</p:attrName>
                                        </p:attrNameLst>
                                      </p:cBhvr>
                                      <p:tavLst>
                                        <p:tav tm="0">
                                          <p:val>
                                            <p:strVal val="#ppt_x"/>
                                          </p:val>
                                        </p:tav>
                                        <p:tav tm="100000">
                                          <p:val>
                                            <p:strVal val="#ppt_x"/>
                                          </p:val>
                                        </p:tav>
                                      </p:tavLst>
                                    </p:anim>
                                    <p:anim calcmode="lin" valueType="num">
                                      <p:cBhvr additive="base">
                                        <p:cTn id="29" dur="500" fill="hold"/>
                                        <p:tgtEl>
                                          <p:spTgt spid="307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5" grpId="0"/>
      <p:bldP spid="3072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4818" name="Text Box 2"/>
          <p:cNvSpPr txBox="1"/>
          <p:nvPr/>
        </p:nvSpPr>
        <p:spPr>
          <a:xfrm>
            <a:off x="647700" y="3127375"/>
            <a:ext cx="6985000"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理想介质中电场的合场强为</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sp>
        <p:nvSpPr>
          <p:cNvPr id="34819" name="Text Box 3"/>
          <p:cNvSpPr txBox="1"/>
          <p:nvPr/>
        </p:nvSpPr>
        <p:spPr>
          <a:xfrm>
            <a:off x="649605" y="903605"/>
            <a:ext cx="5558155" cy="534035"/>
          </a:xfrm>
          <a:prstGeom prst="rect">
            <a:avLst/>
          </a:prstGeom>
          <a:noFill/>
          <a:ln w="9525">
            <a:noFill/>
          </a:ln>
        </p:spPr>
        <p:txBody>
          <a:bodyPr wrap="square">
            <a:spAutoFit/>
          </a:bodyPr>
          <a:p>
            <a:pPr algn="just" eaLnBrk="0" hangingPunct="0">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理想导体内电场为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，在分界面上</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endPar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820" name="Rectangle 4"/>
          <p:cNvSpPr/>
          <p:nvPr/>
        </p:nvSpPr>
        <p:spPr>
          <a:xfrm>
            <a:off x="610553" y="4194175"/>
            <a:ext cx="8186737" cy="977265"/>
          </a:xfrm>
          <a:prstGeom prst="rect">
            <a:avLst/>
          </a:prstGeom>
          <a:noFill/>
          <a:ln w="9525">
            <a:noFill/>
          </a:ln>
        </p:spPr>
        <p:txBody>
          <a:bodyPr>
            <a:spAutoFit/>
          </a:bodyPr>
          <a:p>
            <a:pPr algn="just" defTabSz="914400" eaLnBrk="0" hangingPunct="0">
              <a:lnSpc>
                <a:spcPct val="120000"/>
              </a:lnSpc>
              <a:tabLst>
                <a:tab pos="457200" algn="l"/>
              </a:tabLst>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上式中，设电场的初相位为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，则理想介质中合场强的瞬时形式为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4822" name="Object 6"/>
          <p:cNvGraphicFramePr/>
          <p:nvPr/>
        </p:nvGraphicFramePr>
        <p:xfrm>
          <a:off x="539750" y="1446848"/>
          <a:ext cx="5486400" cy="509587"/>
        </p:xfrm>
        <a:graphic>
          <a:graphicData uri="http://schemas.openxmlformats.org/presentationml/2006/ole">
            <mc:AlternateContent xmlns:mc="http://schemas.openxmlformats.org/markup-compatibility/2006">
              <mc:Choice xmlns:v="urn:schemas-microsoft-com:vml" Requires="v">
                <p:oleObj spid="_x0000_s3095" name="" r:id="rId2" imgW="2564130" imgH="241300" progId="Equation.DSMT4">
                  <p:embed/>
                </p:oleObj>
              </mc:Choice>
              <mc:Fallback>
                <p:oleObj name="" r:id="rId2" imgW="2564130" imgH="241300" progId="Equation.DSMT4">
                  <p:embed/>
                  <p:pic>
                    <p:nvPicPr>
                      <p:cNvPr id="0" name="图片 3094"/>
                      <p:cNvPicPr/>
                      <p:nvPr/>
                    </p:nvPicPr>
                    <p:blipFill>
                      <a:blip r:embed="rId3"/>
                      <a:stretch>
                        <a:fillRect/>
                      </a:stretch>
                    </p:blipFill>
                    <p:spPr>
                      <a:xfrm>
                        <a:off x="539750" y="1446848"/>
                        <a:ext cx="5486400" cy="509587"/>
                      </a:xfrm>
                      <a:prstGeom prst="rect">
                        <a:avLst/>
                      </a:prstGeom>
                      <a:noFill/>
                      <a:ln w="38100">
                        <a:noFill/>
                        <a:miter/>
                      </a:ln>
                    </p:spPr>
                  </p:pic>
                </p:oleObj>
              </mc:Fallback>
            </mc:AlternateContent>
          </a:graphicData>
        </a:graphic>
      </p:graphicFrame>
      <p:graphicFrame>
        <p:nvGraphicFramePr>
          <p:cNvPr id="34823" name="Object 7"/>
          <p:cNvGraphicFramePr/>
          <p:nvPr/>
        </p:nvGraphicFramePr>
        <p:xfrm>
          <a:off x="611188" y="2526983"/>
          <a:ext cx="4032250" cy="512762"/>
        </p:xfrm>
        <a:graphic>
          <a:graphicData uri="http://schemas.openxmlformats.org/presentationml/2006/ole">
            <mc:AlternateContent xmlns:mc="http://schemas.openxmlformats.org/markup-compatibility/2006">
              <mc:Choice xmlns:v="urn:schemas-microsoft-com:vml" Requires="v">
                <p:oleObj spid="_x0000_s3084" name="" r:id="rId4" imgW="1878965" imgH="241300" progId="Equation.DSMT4">
                  <p:embed/>
                </p:oleObj>
              </mc:Choice>
              <mc:Fallback>
                <p:oleObj name="" r:id="rId4" imgW="1878965" imgH="241300" progId="Equation.DSMT4">
                  <p:embed/>
                  <p:pic>
                    <p:nvPicPr>
                      <p:cNvPr id="0" name="图片 3083"/>
                      <p:cNvPicPr/>
                      <p:nvPr/>
                    </p:nvPicPr>
                    <p:blipFill>
                      <a:blip r:embed="rId5"/>
                      <a:stretch>
                        <a:fillRect/>
                      </a:stretch>
                    </p:blipFill>
                    <p:spPr>
                      <a:xfrm>
                        <a:off x="611188" y="2526983"/>
                        <a:ext cx="4032250" cy="512762"/>
                      </a:xfrm>
                      <a:prstGeom prst="rect">
                        <a:avLst/>
                      </a:prstGeom>
                      <a:noFill/>
                      <a:ln w="38100">
                        <a:noFill/>
                        <a:miter/>
                      </a:ln>
                    </p:spPr>
                  </p:pic>
                </p:oleObj>
              </mc:Fallback>
            </mc:AlternateContent>
          </a:graphicData>
        </a:graphic>
      </p:graphicFrame>
      <p:graphicFrame>
        <p:nvGraphicFramePr>
          <p:cNvPr id="34824" name="Object 8"/>
          <p:cNvGraphicFramePr/>
          <p:nvPr/>
        </p:nvGraphicFramePr>
        <p:xfrm>
          <a:off x="611188" y="3642360"/>
          <a:ext cx="6670675" cy="574675"/>
        </p:xfrm>
        <a:graphic>
          <a:graphicData uri="http://schemas.openxmlformats.org/presentationml/2006/ole">
            <mc:AlternateContent xmlns:mc="http://schemas.openxmlformats.org/markup-compatibility/2006">
              <mc:Choice xmlns:v="urn:schemas-microsoft-com:vml" Requires="v">
                <p:oleObj spid="_x0000_s3090" name="" r:id="rId6" imgW="3213100" imgH="279400" progId="Equation.DSMT4">
                  <p:embed/>
                </p:oleObj>
              </mc:Choice>
              <mc:Fallback>
                <p:oleObj name="" r:id="rId6" imgW="3213100" imgH="279400" progId="Equation.DSMT4">
                  <p:embed/>
                  <p:pic>
                    <p:nvPicPr>
                      <p:cNvPr id="0" name="图片 3089"/>
                      <p:cNvPicPr/>
                      <p:nvPr/>
                    </p:nvPicPr>
                    <p:blipFill>
                      <a:blip r:embed="rId7"/>
                      <a:stretch>
                        <a:fillRect/>
                      </a:stretch>
                    </p:blipFill>
                    <p:spPr>
                      <a:xfrm>
                        <a:off x="611188" y="3642360"/>
                        <a:ext cx="6670675" cy="574675"/>
                      </a:xfrm>
                      <a:prstGeom prst="rect">
                        <a:avLst/>
                      </a:prstGeom>
                      <a:noFill/>
                      <a:ln w="38100">
                        <a:noFill/>
                        <a:miter/>
                      </a:ln>
                    </p:spPr>
                  </p:pic>
                </p:oleObj>
              </mc:Fallback>
            </mc:AlternateContent>
          </a:graphicData>
        </a:graphic>
      </p:graphicFrame>
      <p:graphicFrame>
        <p:nvGraphicFramePr>
          <p:cNvPr id="34826" name="Object 10"/>
          <p:cNvGraphicFramePr/>
          <p:nvPr/>
        </p:nvGraphicFramePr>
        <p:xfrm>
          <a:off x="640080" y="5239385"/>
          <a:ext cx="4041775" cy="531813"/>
        </p:xfrm>
        <a:graphic>
          <a:graphicData uri="http://schemas.openxmlformats.org/presentationml/2006/ole">
            <mc:AlternateContent xmlns:mc="http://schemas.openxmlformats.org/markup-compatibility/2006">
              <mc:Choice xmlns:v="urn:schemas-microsoft-com:vml" Requires="v">
                <p:oleObj spid="_x0000_s3091" name="" r:id="rId8" imgW="1953895" imgH="254000" progId="Equation.DSMT4">
                  <p:embed/>
                </p:oleObj>
              </mc:Choice>
              <mc:Fallback>
                <p:oleObj name="" r:id="rId8" imgW="1953895" imgH="254000" progId="Equation.DSMT4">
                  <p:embed/>
                  <p:pic>
                    <p:nvPicPr>
                      <p:cNvPr id="0" name="图片 3090"/>
                      <p:cNvPicPr/>
                      <p:nvPr/>
                    </p:nvPicPr>
                    <p:blipFill>
                      <a:blip r:embed="rId9"/>
                      <a:stretch>
                        <a:fillRect/>
                      </a:stretch>
                    </p:blipFill>
                    <p:spPr>
                      <a:xfrm>
                        <a:off x="640080" y="5239385"/>
                        <a:ext cx="4041775" cy="531813"/>
                      </a:xfrm>
                      <a:prstGeom prst="rect">
                        <a:avLst/>
                      </a:prstGeom>
                      <a:noFill/>
                      <a:ln w="38100">
                        <a:noFill/>
                        <a:miter/>
                      </a:ln>
                    </p:spPr>
                  </p:pic>
                </p:oleObj>
              </mc:Fallback>
            </mc:AlternateContent>
          </a:graphicData>
        </a:graphic>
      </p:graphicFrame>
      <p:sp>
        <p:nvSpPr>
          <p:cNvPr id="34827" name="Text Box 11"/>
          <p:cNvSpPr txBox="1"/>
          <p:nvPr/>
        </p:nvSpPr>
        <p:spPr>
          <a:xfrm>
            <a:off x="468313" y="464820"/>
            <a:ext cx="3887787" cy="460375"/>
          </a:xfrm>
          <a:prstGeom prst="rect">
            <a:avLst/>
          </a:prstGeom>
          <a:noFill/>
          <a:ln w="9525">
            <a:noFill/>
          </a:ln>
        </p:spPr>
        <p:txBody>
          <a:bodyPr>
            <a:spAutoFit/>
          </a:bodyPr>
          <a:p>
            <a:pPr algn="just" eaLnBrk="0" hangingPunct="0"/>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．入射端的合场强</a:t>
            </a:r>
            <a:endParaRPr lang="zh-CN" altLang="en-US" sz="2400" b="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829" name="Text Box 13"/>
          <p:cNvSpPr txBox="1"/>
          <p:nvPr/>
        </p:nvSpPr>
        <p:spPr>
          <a:xfrm>
            <a:off x="625475" y="2007870"/>
            <a:ext cx="3887470" cy="460375"/>
          </a:xfrm>
          <a:prstGeom prst="rect">
            <a:avLst/>
          </a:prstGeom>
          <a:noFill/>
          <a:ln w="9525">
            <a:noFill/>
          </a:ln>
        </p:spPr>
        <p:txBody>
          <a:bodyPr wrap="square">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入射波和反射波分别为</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pic>
        <p:nvPicPr>
          <p:cNvPr id="34830" name="Picture 14" descr="未标题-2"/>
          <p:cNvPicPr>
            <a:picLocks noChangeAspect="1"/>
          </p:cNvPicPr>
          <p:nvPr/>
        </p:nvPicPr>
        <p:blipFill>
          <a:blip r:embed="rId10"/>
          <a:srcRect r="3555"/>
          <a:stretch>
            <a:fillRect/>
          </a:stretch>
        </p:blipFill>
        <p:spPr>
          <a:xfrm>
            <a:off x="6484303" y="36195"/>
            <a:ext cx="2587625" cy="2779713"/>
          </a:xfrm>
          <a:prstGeom prst="rect">
            <a:avLst/>
          </a:prstGeom>
          <a:noFill/>
          <a:ln w="9525">
            <a:noFill/>
          </a:ln>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4827"/>
                                        </p:tgtEl>
                                        <p:attrNameLst>
                                          <p:attrName>style.visibility</p:attrName>
                                        </p:attrNameLst>
                                      </p:cBhvr>
                                      <p:to>
                                        <p:strVal val="visible"/>
                                      </p:to>
                                    </p:set>
                                    <p:animEffect transition="in" filter="box(in)">
                                      <p:cBhvr>
                                        <p:cTn id="7" dur="500"/>
                                        <p:tgtEl>
                                          <p:spTgt spid="348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830"/>
                                        </p:tgtEl>
                                        <p:attrNameLst>
                                          <p:attrName>style.visibility</p:attrName>
                                        </p:attrNameLst>
                                      </p:cBhvr>
                                      <p:to>
                                        <p:strVal val="visible"/>
                                      </p:to>
                                    </p:set>
                                    <p:animEffect transition="in" filter="blinds(horizontal)">
                                      <p:cBhvr>
                                        <p:cTn id="12" dur="500"/>
                                        <p:tgtEl>
                                          <p:spTgt spid="348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4819"/>
                                        </p:tgtEl>
                                        <p:attrNameLst>
                                          <p:attrName>style.visibility</p:attrName>
                                        </p:attrNameLst>
                                      </p:cBhvr>
                                      <p:to>
                                        <p:strVal val="visible"/>
                                      </p:to>
                                    </p:set>
                                    <p:animEffect transition="in" filter="blinds(horizontal)">
                                      <p:cBhvr>
                                        <p:cTn id="17" dur="500"/>
                                        <p:tgtEl>
                                          <p:spTgt spid="3481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4822"/>
                                        </p:tgtEl>
                                        <p:attrNameLst>
                                          <p:attrName>style.visibility</p:attrName>
                                        </p:attrNameLst>
                                      </p:cBhvr>
                                      <p:to>
                                        <p:strVal val="visible"/>
                                      </p:to>
                                    </p:set>
                                    <p:anim calcmode="lin" valueType="num">
                                      <p:cBhvr additive="base">
                                        <p:cTn id="22" dur="500" fill="hold"/>
                                        <p:tgtEl>
                                          <p:spTgt spid="34822"/>
                                        </p:tgtEl>
                                        <p:attrNameLst>
                                          <p:attrName>ppt_x</p:attrName>
                                        </p:attrNameLst>
                                      </p:cBhvr>
                                      <p:tavLst>
                                        <p:tav tm="0">
                                          <p:val>
                                            <p:strVal val="#ppt_x"/>
                                          </p:val>
                                        </p:tav>
                                        <p:tav tm="100000">
                                          <p:val>
                                            <p:strVal val="#ppt_x"/>
                                          </p:val>
                                        </p:tav>
                                      </p:tavLst>
                                    </p:anim>
                                    <p:anim calcmode="lin" valueType="num">
                                      <p:cBhvr additive="base">
                                        <p:cTn id="23" dur="500" fill="hold"/>
                                        <p:tgtEl>
                                          <p:spTgt spid="3482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4829">
                                            <p:txEl>
                                              <p:charRg st="0" end="11"/>
                                            </p:txEl>
                                          </p:spTgt>
                                        </p:tgtEl>
                                        <p:attrNameLst>
                                          <p:attrName>style.visibility</p:attrName>
                                        </p:attrNameLst>
                                      </p:cBhvr>
                                      <p:to>
                                        <p:strVal val="visible"/>
                                      </p:to>
                                    </p:set>
                                    <p:animEffect transition="in" filter="box(in)">
                                      <p:cBhvr>
                                        <p:cTn id="28" dur="500"/>
                                        <p:tgtEl>
                                          <p:spTgt spid="34829">
                                            <p:txEl>
                                              <p:charRg st="0" end="1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4823"/>
                                        </p:tgtEl>
                                        <p:attrNameLst>
                                          <p:attrName>style.visibility</p:attrName>
                                        </p:attrNameLst>
                                      </p:cBhvr>
                                      <p:to>
                                        <p:strVal val="visible"/>
                                      </p:to>
                                    </p:set>
                                    <p:anim calcmode="lin" valueType="num">
                                      <p:cBhvr additive="base">
                                        <p:cTn id="33" dur="500" fill="hold"/>
                                        <p:tgtEl>
                                          <p:spTgt spid="34823"/>
                                        </p:tgtEl>
                                        <p:attrNameLst>
                                          <p:attrName>ppt_x</p:attrName>
                                        </p:attrNameLst>
                                      </p:cBhvr>
                                      <p:tavLst>
                                        <p:tav tm="0">
                                          <p:val>
                                            <p:strVal val="#ppt_x"/>
                                          </p:val>
                                        </p:tav>
                                        <p:tav tm="100000">
                                          <p:val>
                                            <p:strVal val="#ppt_x"/>
                                          </p:val>
                                        </p:tav>
                                      </p:tavLst>
                                    </p:anim>
                                    <p:anim calcmode="lin" valueType="num">
                                      <p:cBhvr additive="base">
                                        <p:cTn id="34" dur="500" fill="hold"/>
                                        <p:tgtEl>
                                          <p:spTgt spid="3482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4818"/>
                                        </p:tgtEl>
                                        <p:attrNameLst>
                                          <p:attrName>style.visibility</p:attrName>
                                        </p:attrNameLst>
                                      </p:cBhvr>
                                      <p:to>
                                        <p:strVal val="visible"/>
                                      </p:to>
                                    </p:set>
                                    <p:animEffect transition="in" filter="blinds(horizontal)">
                                      <p:cBhvr>
                                        <p:cTn id="39" dur="500"/>
                                        <p:tgtEl>
                                          <p:spTgt spid="34818"/>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4824"/>
                                        </p:tgtEl>
                                        <p:attrNameLst>
                                          <p:attrName>style.visibility</p:attrName>
                                        </p:attrNameLst>
                                      </p:cBhvr>
                                      <p:to>
                                        <p:strVal val="visible"/>
                                      </p:to>
                                    </p:set>
                                    <p:anim calcmode="lin" valueType="num">
                                      <p:cBhvr additive="base">
                                        <p:cTn id="44" dur="500" fill="hold"/>
                                        <p:tgtEl>
                                          <p:spTgt spid="34824"/>
                                        </p:tgtEl>
                                        <p:attrNameLst>
                                          <p:attrName>ppt_x</p:attrName>
                                        </p:attrNameLst>
                                      </p:cBhvr>
                                      <p:tavLst>
                                        <p:tav tm="0">
                                          <p:val>
                                            <p:strVal val="#ppt_x"/>
                                          </p:val>
                                        </p:tav>
                                        <p:tav tm="100000">
                                          <p:val>
                                            <p:strVal val="#ppt_x"/>
                                          </p:val>
                                        </p:tav>
                                      </p:tavLst>
                                    </p:anim>
                                    <p:anim calcmode="lin" valueType="num">
                                      <p:cBhvr additive="base">
                                        <p:cTn id="45" dur="500" fill="hold"/>
                                        <p:tgtEl>
                                          <p:spTgt spid="3482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34820"/>
                                        </p:tgtEl>
                                        <p:attrNameLst>
                                          <p:attrName>style.visibility</p:attrName>
                                        </p:attrNameLst>
                                      </p:cBhvr>
                                      <p:to>
                                        <p:strVal val="visible"/>
                                      </p:to>
                                    </p:set>
                                    <p:animEffect transition="in" filter="box(in)">
                                      <p:cBhvr>
                                        <p:cTn id="50" dur="500"/>
                                        <p:tgtEl>
                                          <p:spTgt spid="3482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4826"/>
                                        </p:tgtEl>
                                        <p:attrNameLst>
                                          <p:attrName>style.visibility</p:attrName>
                                        </p:attrNameLst>
                                      </p:cBhvr>
                                      <p:to>
                                        <p:strVal val="visible"/>
                                      </p:to>
                                    </p:set>
                                    <p:anim calcmode="lin" valueType="num">
                                      <p:cBhvr additive="base">
                                        <p:cTn id="55" dur="500" fill="hold"/>
                                        <p:tgtEl>
                                          <p:spTgt spid="34826"/>
                                        </p:tgtEl>
                                        <p:attrNameLst>
                                          <p:attrName>ppt_x</p:attrName>
                                        </p:attrNameLst>
                                      </p:cBhvr>
                                      <p:tavLst>
                                        <p:tav tm="0">
                                          <p:val>
                                            <p:strVal val="#ppt_x"/>
                                          </p:val>
                                        </p:tav>
                                        <p:tav tm="100000">
                                          <p:val>
                                            <p:strVal val="#ppt_x"/>
                                          </p:val>
                                        </p:tav>
                                      </p:tavLst>
                                    </p:anim>
                                    <p:anim calcmode="lin" valueType="num">
                                      <p:cBhvr additive="base">
                                        <p:cTn id="56" dur="500" fill="hold"/>
                                        <p:tgtEl>
                                          <p:spTgt spid="348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19" grpId="0"/>
      <p:bldP spid="34820" grpId="0"/>
      <p:bldP spid="34827"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3794" name="Rectangle 2"/>
          <p:cNvSpPr/>
          <p:nvPr/>
        </p:nvSpPr>
        <p:spPr>
          <a:xfrm>
            <a:off x="654685" y="5481003"/>
            <a:ext cx="5567363" cy="534035"/>
          </a:xfrm>
          <a:prstGeom prst="rect">
            <a:avLst/>
          </a:prstGeom>
          <a:noFill/>
          <a:ln w="9525">
            <a:noFill/>
          </a:ln>
        </p:spPr>
        <p:txBody>
          <a:bodyPr>
            <a:spAutoFit/>
          </a:bodyPr>
          <a:p>
            <a:pPr algn="just" defTabSz="914400" eaLnBrk="0" hangingPunct="0">
              <a:lnSpc>
                <a:spcPct val="120000"/>
              </a:lnSpc>
              <a:tabLst>
                <a:tab pos="457200" algn="l"/>
              </a:tabLst>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场强的振幅是随</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做周期性变化的</a:t>
            </a:r>
            <a:r>
              <a:rPr lang="zh-CN" altLang="en-US"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3795" name="Object 3"/>
          <p:cNvGraphicFramePr/>
          <p:nvPr/>
        </p:nvGraphicFramePr>
        <p:xfrm>
          <a:off x="612458" y="1508760"/>
          <a:ext cx="5114925" cy="1920875"/>
        </p:xfrm>
        <a:graphic>
          <a:graphicData uri="http://schemas.openxmlformats.org/presentationml/2006/ole">
            <mc:AlternateContent xmlns:mc="http://schemas.openxmlformats.org/markup-compatibility/2006">
              <mc:Choice xmlns:v="urn:schemas-microsoft-com:vml" Requires="v">
                <p:oleObj spid="_x0000_s3096" name="" r:id="rId2" imgW="2438400" imgH="914400" progId="Equation.DSMT4">
                  <p:embed/>
                </p:oleObj>
              </mc:Choice>
              <mc:Fallback>
                <p:oleObj name="" r:id="rId2" imgW="2438400" imgH="914400" progId="Equation.DSMT4">
                  <p:embed/>
                  <p:pic>
                    <p:nvPicPr>
                      <p:cNvPr id="0" name="图片 3095"/>
                      <p:cNvPicPr/>
                      <p:nvPr/>
                    </p:nvPicPr>
                    <p:blipFill>
                      <a:blip r:embed="rId3"/>
                      <a:stretch>
                        <a:fillRect/>
                      </a:stretch>
                    </p:blipFill>
                    <p:spPr>
                      <a:xfrm>
                        <a:off x="612458" y="1508760"/>
                        <a:ext cx="5114925" cy="1920875"/>
                      </a:xfrm>
                      <a:prstGeom prst="rect">
                        <a:avLst/>
                      </a:prstGeom>
                      <a:noFill/>
                      <a:ln w="38100">
                        <a:noFill/>
                        <a:miter/>
                      </a:ln>
                    </p:spPr>
                  </p:pic>
                </p:oleObj>
              </mc:Fallback>
            </mc:AlternateContent>
          </a:graphicData>
        </a:graphic>
      </p:graphicFrame>
      <p:graphicFrame>
        <p:nvGraphicFramePr>
          <p:cNvPr id="33796" name="Object 4"/>
          <p:cNvGraphicFramePr/>
          <p:nvPr/>
        </p:nvGraphicFramePr>
        <p:xfrm>
          <a:off x="1187450" y="3885248"/>
          <a:ext cx="4187825" cy="960437"/>
        </p:xfrm>
        <a:graphic>
          <a:graphicData uri="http://schemas.openxmlformats.org/presentationml/2006/ole">
            <mc:AlternateContent xmlns:mc="http://schemas.openxmlformats.org/markup-compatibility/2006">
              <mc:Choice xmlns:v="urn:schemas-microsoft-com:vml" Requires="v">
                <p:oleObj spid="_x0000_s3106" name="" r:id="rId4" imgW="1993900" imgH="457200" progId="Equation.DSMT4">
                  <p:embed/>
                </p:oleObj>
              </mc:Choice>
              <mc:Fallback>
                <p:oleObj name="" r:id="rId4" imgW="1993900" imgH="457200" progId="Equation.DSMT4">
                  <p:embed/>
                  <p:pic>
                    <p:nvPicPr>
                      <p:cNvPr id="0" name="图片 3105"/>
                      <p:cNvPicPr/>
                      <p:nvPr/>
                    </p:nvPicPr>
                    <p:blipFill>
                      <a:blip r:embed="rId5"/>
                      <a:stretch>
                        <a:fillRect/>
                      </a:stretch>
                    </p:blipFill>
                    <p:spPr>
                      <a:xfrm>
                        <a:off x="1187450" y="3885248"/>
                        <a:ext cx="4187825" cy="960437"/>
                      </a:xfrm>
                      <a:prstGeom prst="rect">
                        <a:avLst/>
                      </a:prstGeom>
                      <a:noFill/>
                      <a:ln w="38100">
                        <a:noFill/>
                        <a:miter/>
                      </a:ln>
                    </p:spPr>
                  </p:pic>
                </p:oleObj>
              </mc:Fallback>
            </mc:AlternateContent>
          </a:graphicData>
        </a:graphic>
      </p:graphicFrame>
      <p:sp>
        <p:nvSpPr>
          <p:cNvPr id="33797" name="Text Box 5"/>
          <p:cNvSpPr txBox="1"/>
          <p:nvPr/>
        </p:nvSpPr>
        <p:spPr>
          <a:xfrm>
            <a:off x="625158" y="1053783"/>
            <a:ext cx="5183187" cy="460375"/>
          </a:xfrm>
          <a:prstGeom prst="rect">
            <a:avLst/>
          </a:prstGeom>
          <a:noFill/>
          <a:ln w="9525">
            <a:noFill/>
          </a:ln>
        </p:spPr>
        <p:txBody>
          <a:bodyPr>
            <a:spAutoFit/>
          </a:bodyPr>
          <a:p>
            <a:pPr algn="just"/>
            <a:r>
              <a:rPr lang="zh-CN" altLang="en-US" sz="2400" dirty="0">
                <a:solidFill>
                  <a:schemeClr val="bg2"/>
                </a:solidFill>
                <a:latin typeface="微软雅黑" panose="020B0503020204020204" pitchFamily="34" charset="-122"/>
                <a:ea typeface="微软雅黑" panose="020B0503020204020204" pitchFamily="34" charset="-122"/>
              </a:rPr>
              <a:t>理想介质中磁场的合场强为</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sp>
        <p:nvSpPr>
          <p:cNvPr id="33798" name="Text Box 6"/>
          <p:cNvSpPr txBox="1"/>
          <p:nvPr/>
        </p:nvSpPr>
        <p:spPr>
          <a:xfrm>
            <a:off x="661353" y="3475673"/>
            <a:ext cx="4824412"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其瞬时形式为</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sp>
        <p:nvSpPr>
          <p:cNvPr id="7176" name="Text Box 7"/>
          <p:cNvSpPr txBox="1"/>
          <p:nvPr/>
        </p:nvSpPr>
        <p:spPr>
          <a:xfrm>
            <a:off x="613093" y="525780"/>
            <a:ext cx="3887787" cy="460375"/>
          </a:xfrm>
          <a:prstGeom prst="rect">
            <a:avLst/>
          </a:prstGeom>
          <a:noFill/>
          <a:ln w="9525">
            <a:noFill/>
          </a:ln>
        </p:spPr>
        <p:txBody>
          <a:bodyPr>
            <a:spAutoFit/>
          </a:bodyPr>
          <a:p>
            <a:pPr algn="just" eaLnBrk="0" hangingPunct="0"/>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．入射端的合场强</a:t>
            </a:r>
            <a:endParaRPr lang="zh-CN" altLang="en-US" sz="2400" b="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3804" name="Object 12"/>
          <p:cNvGraphicFramePr/>
          <p:nvPr/>
        </p:nvGraphicFramePr>
        <p:xfrm>
          <a:off x="1250950" y="4881245"/>
          <a:ext cx="4041775" cy="531813"/>
        </p:xfrm>
        <a:graphic>
          <a:graphicData uri="http://schemas.openxmlformats.org/presentationml/2006/ole">
            <mc:AlternateContent xmlns:mc="http://schemas.openxmlformats.org/markup-compatibility/2006">
              <mc:Choice xmlns:v="urn:schemas-microsoft-com:vml" Requires="v">
                <p:oleObj spid="_x0000_s3088" name="" r:id="rId6" imgW="1953895" imgH="254000" progId="Equation.DSMT4">
                  <p:embed/>
                </p:oleObj>
              </mc:Choice>
              <mc:Fallback>
                <p:oleObj name="" r:id="rId6" imgW="1953895" imgH="254000" progId="Equation.DSMT4">
                  <p:embed/>
                  <p:pic>
                    <p:nvPicPr>
                      <p:cNvPr id="0" name="图片 3087"/>
                      <p:cNvPicPr/>
                      <p:nvPr/>
                    </p:nvPicPr>
                    <p:blipFill>
                      <a:blip r:embed="rId7"/>
                      <a:stretch>
                        <a:fillRect/>
                      </a:stretch>
                    </p:blipFill>
                    <p:spPr>
                      <a:xfrm>
                        <a:off x="1250950" y="4881245"/>
                        <a:ext cx="4041775" cy="531813"/>
                      </a:xfrm>
                      <a:prstGeom prst="rect">
                        <a:avLst/>
                      </a:prstGeom>
                      <a:noFill/>
                      <a:ln w="38100">
                        <a:noFill/>
                        <a:miter/>
                      </a:ln>
                    </p:spPr>
                  </p:pic>
                </p:oleObj>
              </mc:Fallback>
            </mc:AlternateContent>
          </a:graphicData>
        </a:graphic>
      </p:graphicFrame>
      <p:pic>
        <p:nvPicPr>
          <p:cNvPr id="7177" name="Picture 13" descr="未标题-2"/>
          <p:cNvPicPr>
            <a:picLocks noChangeAspect="1"/>
          </p:cNvPicPr>
          <p:nvPr/>
        </p:nvPicPr>
        <p:blipFill>
          <a:blip r:embed="rId8"/>
          <a:srcRect r="3555"/>
          <a:stretch>
            <a:fillRect/>
          </a:stretch>
        </p:blipFill>
        <p:spPr>
          <a:xfrm>
            <a:off x="5757863" y="24765"/>
            <a:ext cx="3325812" cy="3573463"/>
          </a:xfrm>
          <a:prstGeom prst="rect">
            <a:avLst/>
          </a:prstGeom>
          <a:noFill/>
          <a:ln w="9525">
            <a:noFill/>
          </a:ln>
        </p:spPr>
      </p:pic>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blinds(horizontal)">
                                      <p:cBhvr>
                                        <p:cTn id="7" dur="5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3795"/>
                                        </p:tgtEl>
                                        <p:attrNameLst>
                                          <p:attrName>style.visibility</p:attrName>
                                        </p:attrNameLst>
                                      </p:cBhvr>
                                      <p:to>
                                        <p:strVal val="visible"/>
                                      </p:to>
                                    </p:set>
                                    <p:anim calcmode="lin" valueType="num">
                                      <p:cBhvr additive="base">
                                        <p:cTn id="12" dur="500" fill="hold"/>
                                        <p:tgtEl>
                                          <p:spTgt spid="33795"/>
                                        </p:tgtEl>
                                        <p:attrNameLst>
                                          <p:attrName>ppt_x</p:attrName>
                                        </p:attrNameLst>
                                      </p:cBhvr>
                                      <p:tavLst>
                                        <p:tav tm="0">
                                          <p:val>
                                            <p:strVal val="#ppt_x"/>
                                          </p:val>
                                        </p:tav>
                                        <p:tav tm="100000">
                                          <p:val>
                                            <p:strVal val="#ppt_x"/>
                                          </p:val>
                                        </p:tav>
                                      </p:tavLst>
                                    </p:anim>
                                    <p:anim calcmode="lin" valueType="num">
                                      <p:cBhvr additive="base">
                                        <p:cTn id="13" dur="500" fill="hold"/>
                                        <p:tgtEl>
                                          <p:spTgt spid="3379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798"/>
                                        </p:tgtEl>
                                        <p:attrNameLst>
                                          <p:attrName>style.visibility</p:attrName>
                                        </p:attrNameLst>
                                      </p:cBhvr>
                                      <p:to>
                                        <p:strVal val="visible"/>
                                      </p:to>
                                    </p:set>
                                    <p:animEffect transition="in" filter="blinds(horizontal)">
                                      <p:cBhvr>
                                        <p:cTn id="18" dur="500"/>
                                        <p:tgtEl>
                                          <p:spTgt spid="3379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3796"/>
                                        </p:tgtEl>
                                        <p:attrNameLst>
                                          <p:attrName>style.visibility</p:attrName>
                                        </p:attrNameLst>
                                      </p:cBhvr>
                                      <p:to>
                                        <p:strVal val="visible"/>
                                      </p:to>
                                    </p:set>
                                    <p:anim calcmode="lin" valueType="num">
                                      <p:cBhvr additive="base">
                                        <p:cTn id="23" dur="500" fill="hold"/>
                                        <p:tgtEl>
                                          <p:spTgt spid="33796"/>
                                        </p:tgtEl>
                                        <p:attrNameLst>
                                          <p:attrName>ppt_x</p:attrName>
                                        </p:attrNameLst>
                                      </p:cBhvr>
                                      <p:tavLst>
                                        <p:tav tm="0">
                                          <p:val>
                                            <p:strVal val="#ppt_x"/>
                                          </p:val>
                                        </p:tav>
                                        <p:tav tm="100000">
                                          <p:val>
                                            <p:strVal val="#ppt_x"/>
                                          </p:val>
                                        </p:tav>
                                      </p:tavLst>
                                    </p:anim>
                                    <p:anim calcmode="lin" valueType="num">
                                      <p:cBhvr additive="base">
                                        <p:cTn id="24" dur="500" fill="hold"/>
                                        <p:tgtEl>
                                          <p:spTgt spid="3379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3804"/>
                                        </p:tgtEl>
                                        <p:attrNameLst>
                                          <p:attrName>style.visibility</p:attrName>
                                        </p:attrNameLst>
                                      </p:cBhvr>
                                      <p:to>
                                        <p:strVal val="visible"/>
                                      </p:to>
                                    </p:set>
                                    <p:anim calcmode="lin" valueType="num">
                                      <p:cBhvr additive="base">
                                        <p:cTn id="29" dur="500" fill="hold"/>
                                        <p:tgtEl>
                                          <p:spTgt spid="33804"/>
                                        </p:tgtEl>
                                        <p:attrNameLst>
                                          <p:attrName>ppt_x</p:attrName>
                                        </p:attrNameLst>
                                      </p:cBhvr>
                                      <p:tavLst>
                                        <p:tav tm="0">
                                          <p:val>
                                            <p:strVal val="#ppt_x"/>
                                          </p:val>
                                        </p:tav>
                                        <p:tav tm="100000">
                                          <p:val>
                                            <p:strVal val="#ppt_x"/>
                                          </p:val>
                                        </p:tav>
                                      </p:tavLst>
                                    </p:anim>
                                    <p:anim calcmode="lin" valueType="num">
                                      <p:cBhvr additive="base">
                                        <p:cTn id="30" dur="500" fill="hold"/>
                                        <p:tgtEl>
                                          <p:spTgt spid="3380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3794">
                                            <p:txEl>
                                              <p:charRg st="0" end="17"/>
                                            </p:txEl>
                                          </p:spTgt>
                                        </p:tgtEl>
                                        <p:attrNameLst>
                                          <p:attrName>style.visibility</p:attrName>
                                        </p:attrNameLst>
                                      </p:cBhvr>
                                      <p:to>
                                        <p:strVal val="visible"/>
                                      </p:to>
                                    </p:set>
                                    <p:animEffect transition="in" filter="box(in)">
                                      <p:cBhvr>
                                        <p:cTn id="35" dur="500"/>
                                        <p:tgtEl>
                                          <p:spTgt spid="33794">
                                            <p:txEl>
                                              <p:charRg st="0"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3798"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8200" name="Picture 2" descr="tu6-6-2"/>
          <p:cNvPicPr>
            <a:picLocks noChangeAspect="1"/>
          </p:cNvPicPr>
          <p:nvPr/>
        </p:nvPicPr>
        <p:blipFill>
          <a:blip r:embed="rId2"/>
          <a:stretch>
            <a:fillRect/>
          </a:stretch>
        </p:blipFill>
        <p:spPr>
          <a:xfrm>
            <a:off x="6121400" y="55880"/>
            <a:ext cx="2967038" cy="5113338"/>
          </a:xfrm>
          <a:prstGeom prst="rect">
            <a:avLst/>
          </a:prstGeom>
          <a:noFill/>
          <a:ln w="9525">
            <a:noFill/>
          </a:ln>
        </p:spPr>
      </p:pic>
      <p:graphicFrame>
        <p:nvGraphicFramePr>
          <p:cNvPr id="8194" name="Object 3"/>
          <p:cNvGraphicFramePr/>
          <p:nvPr/>
        </p:nvGraphicFramePr>
        <p:xfrm>
          <a:off x="815975" y="764540"/>
          <a:ext cx="4187825" cy="960438"/>
        </p:xfrm>
        <a:graphic>
          <a:graphicData uri="http://schemas.openxmlformats.org/presentationml/2006/ole">
            <mc:AlternateContent xmlns:mc="http://schemas.openxmlformats.org/markup-compatibility/2006">
              <mc:Choice xmlns:v="urn:schemas-microsoft-com:vml" Requires="v">
                <p:oleObj spid="_x0000_s3099" name="" r:id="rId3" imgW="1993900" imgH="457200" progId="Equation.DSMT4">
                  <p:embed/>
                </p:oleObj>
              </mc:Choice>
              <mc:Fallback>
                <p:oleObj name="" r:id="rId3" imgW="1993900" imgH="457200" progId="Equation.DSMT4">
                  <p:embed/>
                  <p:pic>
                    <p:nvPicPr>
                      <p:cNvPr id="0" name="图片 3098"/>
                      <p:cNvPicPr/>
                      <p:nvPr/>
                    </p:nvPicPr>
                    <p:blipFill>
                      <a:blip r:embed="rId4"/>
                      <a:stretch>
                        <a:fillRect/>
                      </a:stretch>
                    </p:blipFill>
                    <p:spPr>
                      <a:xfrm>
                        <a:off x="815975" y="764540"/>
                        <a:ext cx="4187825" cy="960438"/>
                      </a:xfrm>
                      <a:prstGeom prst="rect">
                        <a:avLst/>
                      </a:prstGeom>
                      <a:noFill/>
                      <a:ln w="38100">
                        <a:noFill/>
                        <a:miter/>
                      </a:ln>
                    </p:spPr>
                  </p:pic>
                </p:oleObj>
              </mc:Fallback>
            </mc:AlternateContent>
          </a:graphicData>
        </a:graphic>
      </p:graphicFrame>
      <p:graphicFrame>
        <p:nvGraphicFramePr>
          <p:cNvPr id="8195" name="Object 4"/>
          <p:cNvGraphicFramePr/>
          <p:nvPr/>
        </p:nvGraphicFramePr>
        <p:xfrm>
          <a:off x="900113" y="332740"/>
          <a:ext cx="4041775" cy="531813"/>
        </p:xfrm>
        <a:graphic>
          <a:graphicData uri="http://schemas.openxmlformats.org/presentationml/2006/ole">
            <mc:AlternateContent xmlns:mc="http://schemas.openxmlformats.org/markup-compatibility/2006">
              <mc:Choice xmlns:v="urn:schemas-microsoft-com:vml" Requires="v">
                <p:oleObj spid="_x0000_s3105" name="" r:id="rId5" imgW="1953895" imgH="254000" progId="Equation.DSMT4">
                  <p:embed/>
                </p:oleObj>
              </mc:Choice>
              <mc:Fallback>
                <p:oleObj name="" r:id="rId5" imgW="1953895" imgH="254000" progId="Equation.DSMT4">
                  <p:embed/>
                  <p:pic>
                    <p:nvPicPr>
                      <p:cNvPr id="0" name="图片 3104"/>
                      <p:cNvPicPr/>
                      <p:nvPr/>
                    </p:nvPicPr>
                    <p:blipFill>
                      <a:blip r:embed="rId6"/>
                      <a:stretch>
                        <a:fillRect/>
                      </a:stretch>
                    </p:blipFill>
                    <p:spPr>
                      <a:xfrm>
                        <a:off x="900113" y="332740"/>
                        <a:ext cx="4041775" cy="531813"/>
                      </a:xfrm>
                      <a:prstGeom prst="rect">
                        <a:avLst/>
                      </a:prstGeom>
                      <a:noFill/>
                      <a:ln w="38100">
                        <a:noFill/>
                        <a:miter/>
                      </a:ln>
                    </p:spPr>
                  </p:pic>
                </p:oleObj>
              </mc:Fallback>
            </mc:AlternateContent>
          </a:graphicData>
        </a:graphic>
      </p:graphicFrame>
      <p:grpSp>
        <p:nvGrpSpPr>
          <p:cNvPr id="2" name="Group 8"/>
          <p:cNvGrpSpPr/>
          <p:nvPr/>
        </p:nvGrpSpPr>
        <p:grpSpPr>
          <a:xfrm>
            <a:off x="371793" y="1651953"/>
            <a:ext cx="5715000" cy="1752600"/>
            <a:chOff x="249" y="935"/>
            <a:chExt cx="3600" cy="1104"/>
          </a:xfrm>
        </p:grpSpPr>
        <p:sp>
          <p:nvSpPr>
            <p:cNvPr id="8205" name="Rectangle 5"/>
            <p:cNvSpPr/>
            <p:nvPr/>
          </p:nvSpPr>
          <p:spPr>
            <a:xfrm>
              <a:off x="249" y="935"/>
              <a:ext cx="3600" cy="1104"/>
            </a:xfrm>
            <a:prstGeom prst="rect">
              <a:avLst/>
            </a:prstGeom>
            <a:noFill/>
            <a:ln w="9525">
              <a:noFill/>
            </a:ln>
          </p:spPr>
          <p:txBody>
            <a:bodyPr>
              <a:spAutoFit/>
            </a:bodyPr>
            <a:p>
              <a:pPr>
                <a:lnSpc>
                  <a:spcPct val="15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⑴</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，即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a:t>
              </a:r>
              <a:r>
                <a:rPr lang="zh-CN" altLang="en-US" sz="2400" b="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，电场的振幅最大，磁场的振幅为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198" name="Object 6"/>
            <p:cNvGraphicFramePr/>
            <p:nvPr/>
          </p:nvGraphicFramePr>
          <p:xfrm>
            <a:off x="558" y="949"/>
            <a:ext cx="1386" cy="490"/>
          </p:xfrm>
          <a:graphic>
            <a:graphicData uri="http://schemas.openxmlformats.org/presentationml/2006/ole">
              <mc:AlternateContent xmlns:mc="http://schemas.openxmlformats.org/markup-compatibility/2006">
                <mc:Choice xmlns:v="urn:schemas-microsoft-com:vml" Requires="v">
                  <p:oleObj spid="_x0000_s3107" name="" r:id="rId7" imgW="1104265" imgH="393700" progId="Equation.DSMT4">
                    <p:embed/>
                  </p:oleObj>
                </mc:Choice>
                <mc:Fallback>
                  <p:oleObj name="" r:id="rId7" imgW="1104265" imgH="393700" progId="Equation.DSMT4">
                    <p:embed/>
                    <p:pic>
                      <p:nvPicPr>
                        <p:cNvPr id="0" name="图片 3106"/>
                        <p:cNvPicPr/>
                        <p:nvPr/>
                      </p:nvPicPr>
                      <p:blipFill>
                        <a:blip r:embed="rId8"/>
                        <a:stretch>
                          <a:fillRect/>
                        </a:stretch>
                      </p:blipFill>
                      <p:spPr>
                        <a:xfrm>
                          <a:off x="558" y="949"/>
                          <a:ext cx="1386" cy="490"/>
                        </a:xfrm>
                        <a:prstGeom prst="rect">
                          <a:avLst/>
                        </a:prstGeom>
                        <a:noFill/>
                        <a:ln w="38100">
                          <a:noFill/>
                          <a:miter/>
                        </a:ln>
                      </p:spPr>
                    </p:pic>
                  </p:oleObj>
                </mc:Fallback>
              </mc:AlternateContent>
            </a:graphicData>
          </a:graphic>
        </p:graphicFrame>
        <p:graphicFrame>
          <p:nvGraphicFramePr>
            <p:cNvPr id="8199" name="Object 7"/>
            <p:cNvGraphicFramePr/>
            <p:nvPr/>
          </p:nvGraphicFramePr>
          <p:xfrm>
            <a:off x="2360" y="941"/>
            <a:ext cx="1240" cy="503"/>
          </p:xfrm>
          <a:graphic>
            <a:graphicData uri="http://schemas.openxmlformats.org/presentationml/2006/ole">
              <mc:AlternateContent xmlns:mc="http://schemas.openxmlformats.org/markup-compatibility/2006">
                <mc:Choice xmlns:v="urn:schemas-microsoft-com:vml" Requires="v">
                  <p:oleObj spid="_x0000_s3108" name="" r:id="rId9" imgW="964565" imgH="393700" progId="Equation.DSMT4">
                    <p:embed/>
                  </p:oleObj>
                </mc:Choice>
                <mc:Fallback>
                  <p:oleObj name="" r:id="rId9" imgW="964565" imgH="393700" progId="Equation.DSMT4">
                    <p:embed/>
                    <p:pic>
                      <p:nvPicPr>
                        <p:cNvPr id="0" name="图片 3107"/>
                        <p:cNvPicPr/>
                        <p:nvPr/>
                      </p:nvPicPr>
                      <p:blipFill>
                        <a:blip r:embed="rId10"/>
                        <a:stretch>
                          <a:fillRect/>
                        </a:stretch>
                      </p:blipFill>
                      <p:spPr>
                        <a:xfrm>
                          <a:off x="2360" y="941"/>
                          <a:ext cx="1240" cy="503"/>
                        </a:xfrm>
                        <a:prstGeom prst="rect">
                          <a:avLst/>
                        </a:prstGeom>
                        <a:noFill/>
                        <a:ln w="38100">
                          <a:noFill/>
                          <a:miter/>
                        </a:ln>
                      </p:spPr>
                    </p:pic>
                  </p:oleObj>
                </mc:Fallback>
              </mc:AlternateContent>
            </a:graphicData>
          </a:graphic>
        </p:graphicFrame>
      </p:grpSp>
      <p:grpSp>
        <p:nvGrpSpPr>
          <p:cNvPr id="3" name="Group 12"/>
          <p:cNvGrpSpPr/>
          <p:nvPr/>
        </p:nvGrpSpPr>
        <p:grpSpPr>
          <a:xfrm>
            <a:off x="323850" y="3441065"/>
            <a:ext cx="5545138" cy="1054100"/>
            <a:chOff x="204" y="2293"/>
            <a:chExt cx="3493" cy="664"/>
          </a:xfrm>
        </p:grpSpPr>
        <p:sp>
          <p:nvSpPr>
            <p:cNvPr id="8204" name="Text Box 9"/>
            <p:cNvSpPr txBox="1"/>
            <p:nvPr/>
          </p:nvSpPr>
          <p:spPr>
            <a:xfrm>
              <a:off x="204" y="2341"/>
              <a:ext cx="3493" cy="616"/>
            </a:xfrm>
            <a:prstGeom prst="rect">
              <a:avLst/>
            </a:prstGeom>
            <a:noFill/>
            <a:ln w="9525">
              <a:noFill/>
            </a:ln>
          </p:spPr>
          <p:txBody>
            <a:bodyPr>
              <a:spAutoFit/>
            </a:bodyPr>
            <a:p>
              <a:pPr>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⑵</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，即               时，电场的振幅为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，磁场的振幅最大</a:t>
              </a:r>
              <a:r>
                <a:rPr lang="zh-CN" altLang="en-US" sz="2400" b="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196" name="Object 10"/>
            <p:cNvGraphicFramePr/>
            <p:nvPr/>
          </p:nvGraphicFramePr>
          <p:xfrm>
            <a:off x="657" y="2387"/>
            <a:ext cx="907" cy="316"/>
          </p:xfrm>
          <a:graphic>
            <a:graphicData uri="http://schemas.openxmlformats.org/presentationml/2006/ole">
              <mc:AlternateContent xmlns:mc="http://schemas.openxmlformats.org/markup-compatibility/2006">
                <mc:Choice xmlns:v="urn:schemas-microsoft-com:vml" Requires="v">
                  <p:oleObj spid="_x0000_s3101" name="" r:id="rId11" imgW="660400" imgH="228600" progId="Equation.DSMT4">
                    <p:embed/>
                  </p:oleObj>
                </mc:Choice>
                <mc:Fallback>
                  <p:oleObj name="" r:id="rId11" imgW="660400" imgH="228600" progId="Equation.DSMT4">
                    <p:embed/>
                    <p:pic>
                      <p:nvPicPr>
                        <p:cNvPr id="0" name="图片 3100"/>
                        <p:cNvPicPr/>
                        <p:nvPr/>
                      </p:nvPicPr>
                      <p:blipFill>
                        <a:blip r:embed="rId12"/>
                        <a:stretch>
                          <a:fillRect/>
                        </a:stretch>
                      </p:blipFill>
                      <p:spPr>
                        <a:xfrm>
                          <a:off x="657" y="2387"/>
                          <a:ext cx="907" cy="316"/>
                        </a:xfrm>
                        <a:prstGeom prst="rect">
                          <a:avLst/>
                        </a:prstGeom>
                        <a:noFill/>
                        <a:ln w="38100">
                          <a:noFill/>
                          <a:miter/>
                        </a:ln>
                      </p:spPr>
                    </p:pic>
                  </p:oleObj>
                </mc:Fallback>
              </mc:AlternateContent>
            </a:graphicData>
          </a:graphic>
        </p:graphicFrame>
        <p:graphicFrame>
          <p:nvGraphicFramePr>
            <p:cNvPr id="8197" name="Object 11"/>
            <p:cNvGraphicFramePr/>
            <p:nvPr/>
          </p:nvGraphicFramePr>
          <p:xfrm>
            <a:off x="2056" y="2293"/>
            <a:ext cx="670" cy="457"/>
          </p:xfrm>
          <a:graphic>
            <a:graphicData uri="http://schemas.openxmlformats.org/presentationml/2006/ole">
              <mc:AlternateContent xmlns:mc="http://schemas.openxmlformats.org/markup-compatibility/2006">
                <mc:Choice xmlns:v="urn:schemas-microsoft-com:vml" Requires="v">
                  <p:oleObj spid="_x0000_s3100" name="" r:id="rId13" imgW="571500" imgH="393700" progId="Equation.DSMT4">
                    <p:embed/>
                  </p:oleObj>
                </mc:Choice>
                <mc:Fallback>
                  <p:oleObj name="" r:id="rId13" imgW="571500" imgH="393700" progId="Equation.DSMT4">
                    <p:embed/>
                    <p:pic>
                      <p:nvPicPr>
                        <p:cNvPr id="0" name="图片 3099"/>
                        <p:cNvPicPr/>
                        <p:nvPr/>
                      </p:nvPicPr>
                      <p:blipFill>
                        <a:blip r:embed="rId14"/>
                        <a:stretch>
                          <a:fillRect/>
                        </a:stretch>
                      </p:blipFill>
                      <p:spPr>
                        <a:xfrm>
                          <a:off x="2056" y="2293"/>
                          <a:ext cx="670" cy="457"/>
                        </a:xfrm>
                        <a:prstGeom prst="rect">
                          <a:avLst/>
                        </a:prstGeom>
                        <a:noFill/>
                        <a:ln w="38100">
                          <a:noFill/>
                          <a:miter/>
                        </a:ln>
                      </p:spPr>
                    </p:pic>
                  </p:oleObj>
                </mc:Fallback>
              </mc:AlternateContent>
            </a:graphicData>
          </a:graphic>
        </p:graphicFrame>
      </p:grpSp>
      <p:sp>
        <p:nvSpPr>
          <p:cNvPr id="32781" name="Text Box 13">
            <a:hlinkClick r:id="rId15" action="ppaction://hlinkfile"/>
          </p:cNvPr>
          <p:cNvSpPr txBox="1"/>
          <p:nvPr/>
        </p:nvSpPr>
        <p:spPr>
          <a:xfrm>
            <a:off x="1835150" y="4868863"/>
            <a:ext cx="3313113" cy="460375"/>
          </a:xfrm>
          <a:prstGeom prst="rect">
            <a:avLst/>
          </a:prstGeom>
          <a:noFill/>
          <a:ln w="9525">
            <a:noFill/>
          </a:ln>
        </p:spPr>
        <p:txBody>
          <a:bodyPr>
            <a:spAutoFit/>
          </a:bodyPr>
          <a:p>
            <a:r>
              <a:rPr lang="zh-CN" altLang="en-US" sz="2400" dirty="0">
                <a:solidFill>
                  <a:srgbClr val="0000FF"/>
                </a:solidFill>
                <a:latin typeface="微软雅黑" panose="020B0503020204020204" pitchFamily="34" charset="-122"/>
                <a:ea typeface="微软雅黑" panose="020B0503020204020204" pitchFamily="34" charset="-122"/>
              </a:rPr>
              <a:t>这种波称为驻波</a:t>
            </a:r>
            <a:endParaRPr lang="zh-CN" altLang="en-US" sz="2400" dirty="0">
              <a:solidFill>
                <a:srgbClr val="0000FF"/>
              </a:solidFill>
              <a:latin typeface="微软雅黑" panose="020B0503020204020204" pitchFamily="34" charset="-122"/>
              <a:ea typeface="微软雅黑" panose="020B0503020204020204" pitchFamily="34" charset="-122"/>
            </a:endParaRPr>
          </a:p>
        </p:txBody>
      </p:sp>
    </p:spTree>
    <p:custDataLst>
      <p:tags r:id="rId1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781"/>
                                        </p:tgtEl>
                                        <p:attrNameLst>
                                          <p:attrName>style.visibility</p:attrName>
                                        </p:attrNameLst>
                                      </p:cBhvr>
                                      <p:to>
                                        <p:strVal val="visible"/>
                                      </p:to>
                                    </p:set>
                                    <p:animEffect transition="in" filter="blinds(horizontal)">
                                      <p:cBhvr>
                                        <p:cTn id="17" dur="500"/>
                                        <p:tgtEl>
                                          <p:spTgt spid="32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1"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31746" name="Object 2"/>
          <p:cNvGraphicFramePr/>
          <p:nvPr/>
        </p:nvGraphicFramePr>
        <p:xfrm>
          <a:off x="3071813" y="1219835"/>
          <a:ext cx="2168525" cy="533400"/>
        </p:xfrm>
        <a:graphic>
          <a:graphicData uri="http://schemas.openxmlformats.org/presentationml/2006/ole">
            <mc:AlternateContent xmlns:mc="http://schemas.openxmlformats.org/markup-compatibility/2006">
              <mc:Choice xmlns:v="urn:schemas-microsoft-com:vml" Requires="v">
                <p:oleObj spid="_x0000_s3102" name="" r:id="rId2" imgW="989965" imgH="241300" progId="Equation.DSMT4">
                  <p:embed/>
                </p:oleObj>
              </mc:Choice>
              <mc:Fallback>
                <p:oleObj name="" r:id="rId2" imgW="989965" imgH="241300" progId="Equation.DSMT4">
                  <p:embed/>
                  <p:pic>
                    <p:nvPicPr>
                      <p:cNvPr id="0" name="图片 3101"/>
                      <p:cNvPicPr/>
                      <p:nvPr/>
                    </p:nvPicPr>
                    <p:blipFill>
                      <a:blip r:embed="rId3"/>
                      <a:stretch>
                        <a:fillRect/>
                      </a:stretch>
                    </p:blipFill>
                    <p:spPr>
                      <a:xfrm>
                        <a:off x="3071813" y="1219835"/>
                        <a:ext cx="2168525" cy="533400"/>
                      </a:xfrm>
                      <a:prstGeom prst="rect">
                        <a:avLst/>
                      </a:prstGeom>
                      <a:noFill/>
                      <a:ln w="38100">
                        <a:noFill/>
                        <a:miter/>
                      </a:ln>
                    </p:spPr>
                  </p:pic>
                </p:oleObj>
              </mc:Fallback>
            </mc:AlternateContent>
          </a:graphicData>
        </a:graphic>
      </p:graphicFrame>
      <p:graphicFrame>
        <p:nvGraphicFramePr>
          <p:cNvPr id="31747" name="Object 3"/>
          <p:cNvGraphicFramePr/>
          <p:nvPr/>
        </p:nvGraphicFramePr>
        <p:xfrm>
          <a:off x="2723198" y="3007043"/>
          <a:ext cx="2740025" cy="531812"/>
        </p:xfrm>
        <a:graphic>
          <a:graphicData uri="http://schemas.openxmlformats.org/presentationml/2006/ole">
            <mc:AlternateContent xmlns:mc="http://schemas.openxmlformats.org/markup-compatibility/2006">
              <mc:Choice xmlns:v="urn:schemas-microsoft-com:vml" Requires="v">
                <p:oleObj spid="_x0000_s3103" name="" r:id="rId4" imgW="1256665" imgH="241300" progId="Equation.DSMT4">
                  <p:embed/>
                </p:oleObj>
              </mc:Choice>
              <mc:Fallback>
                <p:oleObj name="" r:id="rId4" imgW="1256665" imgH="241300" progId="Equation.DSMT4">
                  <p:embed/>
                  <p:pic>
                    <p:nvPicPr>
                      <p:cNvPr id="0" name="图片 3102"/>
                      <p:cNvPicPr/>
                      <p:nvPr/>
                    </p:nvPicPr>
                    <p:blipFill>
                      <a:blip r:embed="rId5"/>
                      <a:stretch>
                        <a:fillRect/>
                      </a:stretch>
                    </p:blipFill>
                    <p:spPr>
                      <a:xfrm>
                        <a:off x="2723198" y="3007043"/>
                        <a:ext cx="2740025" cy="531812"/>
                      </a:xfrm>
                      <a:prstGeom prst="rect">
                        <a:avLst/>
                      </a:prstGeom>
                      <a:noFill/>
                      <a:ln w="38100">
                        <a:noFill/>
                        <a:miter/>
                      </a:ln>
                    </p:spPr>
                  </p:pic>
                </p:oleObj>
              </mc:Fallback>
            </mc:AlternateContent>
          </a:graphicData>
        </a:graphic>
      </p:graphicFrame>
      <p:sp>
        <p:nvSpPr>
          <p:cNvPr id="31748" name="Text Box 4"/>
          <p:cNvSpPr txBox="1"/>
          <p:nvPr/>
        </p:nvSpPr>
        <p:spPr>
          <a:xfrm>
            <a:off x="623888" y="608013"/>
            <a:ext cx="6696075" cy="534035"/>
          </a:xfrm>
          <a:prstGeom prst="rect">
            <a:avLst/>
          </a:prstGeom>
          <a:noFill/>
          <a:ln w="9525">
            <a:noFill/>
          </a:ln>
        </p:spPr>
        <p:txBody>
          <a:bodyPr>
            <a:spAutoFit/>
          </a:bodyPr>
          <a:p>
            <a:pPr algn="just">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相对于驻波，理想介质中的均匀平面波</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sp>
        <p:nvSpPr>
          <p:cNvPr id="31749" name="Text Box 5"/>
          <p:cNvSpPr txBox="1"/>
          <p:nvPr/>
        </p:nvSpPr>
        <p:spPr>
          <a:xfrm>
            <a:off x="611188" y="2287270"/>
            <a:ext cx="5329237" cy="534035"/>
          </a:xfrm>
          <a:prstGeom prst="rect">
            <a:avLst/>
          </a:prstGeom>
          <a:noFill/>
          <a:ln w="9525">
            <a:noFill/>
          </a:ln>
        </p:spPr>
        <p:txBody>
          <a:bodyPr>
            <a:spAutoFit/>
          </a:bodyPr>
          <a:p>
            <a:pPr algn="just" eaLnBrk="0" hangingPunct="0">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导电媒质中的均匀平面波</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sp>
        <p:nvSpPr>
          <p:cNvPr id="31750" name="Text Box 6"/>
          <p:cNvSpPr txBox="1"/>
          <p:nvPr/>
        </p:nvSpPr>
        <p:spPr>
          <a:xfrm>
            <a:off x="684213" y="3716020"/>
            <a:ext cx="4103687"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称为</a:t>
            </a:r>
            <a:r>
              <a:rPr lang="zh-CN" altLang="en-US" sz="2400" u="sng" dirty="0">
                <a:solidFill>
                  <a:schemeClr val="bg2"/>
                </a:solidFill>
                <a:latin typeface="微软雅黑" panose="020B0503020204020204" pitchFamily="34" charset="-122"/>
                <a:ea typeface="微软雅黑" panose="020B0503020204020204" pitchFamily="34" charset="-122"/>
              </a:rPr>
              <a:t>衰减行波</a:t>
            </a:r>
            <a:endParaRPr lang="zh-CN" altLang="en-US" sz="2400" b="0" u="sng" dirty="0">
              <a:solidFill>
                <a:schemeClr val="bg2"/>
              </a:solidFill>
              <a:latin typeface="微软雅黑" panose="020B0503020204020204" pitchFamily="34" charset="-122"/>
              <a:ea typeface="微软雅黑" panose="020B0503020204020204" pitchFamily="34" charset="-122"/>
            </a:endParaRPr>
          </a:p>
        </p:txBody>
      </p:sp>
      <p:sp>
        <p:nvSpPr>
          <p:cNvPr id="31751" name="Rectangle 7">
            <a:hlinkClick r:id="rId6" action="ppaction://hlinkfile"/>
          </p:cNvPr>
          <p:cNvSpPr/>
          <p:nvPr/>
        </p:nvSpPr>
        <p:spPr>
          <a:xfrm>
            <a:off x="623888" y="1771968"/>
            <a:ext cx="3384550" cy="460375"/>
          </a:xfrm>
          <a:prstGeom prst="rect">
            <a:avLst/>
          </a:prstGeom>
          <a:noFill/>
          <a:ln w="9525">
            <a:noFill/>
          </a:ln>
        </p:spPr>
        <p:txBody>
          <a:bodyPr>
            <a:spAutoFit/>
          </a:bodyPr>
          <a:p>
            <a:r>
              <a:rPr lang="zh-CN" altLang="en-US" sz="2400" dirty="0">
                <a:solidFill>
                  <a:schemeClr val="bg2"/>
                </a:solidFill>
                <a:latin typeface="微软雅黑" panose="020B0503020204020204" pitchFamily="34" charset="-122"/>
                <a:ea typeface="微软雅黑" panose="020B0503020204020204" pitchFamily="34" charset="-122"/>
              </a:rPr>
              <a:t>称为</a:t>
            </a:r>
            <a:r>
              <a:rPr lang="zh-CN" altLang="en-US" sz="2400" u="sng" dirty="0">
                <a:solidFill>
                  <a:schemeClr val="bg2"/>
                </a:solidFill>
                <a:latin typeface="微软雅黑" panose="020B0503020204020204" pitchFamily="34" charset="-122"/>
                <a:ea typeface="微软雅黑" panose="020B0503020204020204" pitchFamily="34" charset="-122"/>
              </a:rPr>
              <a:t>等幅行波</a:t>
            </a:r>
            <a:r>
              <a:rPr lang="zh-CN" altLang="en-US" sz="2400" dirty="0">
                <a:solidFill>
                  <a:schemeClr val="bg2"/>
                </a:solidFill>
                <a:latin typeface="微软雅黑" panose="020B0503020204020204" pitchFamily="34" charset="-122"/>
                <a:ea typeface="微软雅黑" panose="020B0503020204020204" pitchFamily="34" charset="-122"/>
              </a:rPr>
              <a:t>；</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31755" name="Text Box 11"/>
          <p:cNvSpPr txBox="1"/>
          <p:nvPr/>
        </p:nvSpPr>
        <p:spPr>
          <a:xfrm>
            <a:off x="660400" y="4304030"/>
            <a:ext cx="5184775" cy="460375"/>
          </a:xfrm>
          <a:prstGeom prst="rect">
            <a:avLst/>
          </a:prstGeom>
          <a:noFill/>
          <a:ln w="9525">
            <a:noFill/>
          </a:ln>
        </p:spPr>
        <p:txBody>
          <a:bodyPr>
            <a:spAutoFit/>
          </a:bodyPr>
          <a:p>
            <a:pPr algn="just"/>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导体表面的面电流密度</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1756" name="Object 12"/>
          <p:cNvGraphicFramePr/>
          <p:nvPr/>
        </p:nvGraphicFramePr>
        <p:xfrm>
          <a:off x="900113" y="4832033"/>
          <a:ext cx="5816600" cy="847725"/>
        </p:xfrm>
        <a:graphic>
          <a:graphicData uri="http://schemas.openxmlformats.org/presentationml/2006/ole">
            <mc:AlternateContent xmlns:mc="http://schemas.openxmlformats.org/markup-compatibility/2006">
              <mc:Choice xmlns:v="urn:schemas-microsoft-com:vml" Requires="v">
                <p:oleObj spid="_x0000_s3098" name="" r:id="rId7" imgW="3136900" imgH="457200" progId="Equation.DSMT4">
                  <p:embed/>
                </p:oleObj>
              </mc:Choice>
              <mc:Fallback>
                <p:oleObj name="" r:id="rId7" imgW="3136900" imgH="457200" progId="Equation.DSMT4">
                  <p:embed/>
                  <p:pic>
                    <p:nvPicPr>
                      <p:cNvPr id="0" name="图片 3097"/>
                      <p:cNvPicPr/>
                      <p:nvPr/>
                    </p:nvPicPr>
                    <p:blipFill>
                      <a:blip r:embed="rId8"/>
                      <a:stretch>
                        <a:fillRect/>
                      </a:stretch>
                    </p:blipFill>
                    <p:spPr>
                      <a:xfrm>
                        <a:off x="900113" y="4832033"/>
                        <a:ext cx="5816600" cy="847725"/>
                      </a:xfrm>
                      <a:prstGeom prst="rect">
                        <a:avLst/>
                      </a:prstGeom>
                      <a:noFill/>
                      <a:ln w="38100">
                        <a:noFill/>
                        <a:miter/>
                      </a:ln>
                    </p:spPr>
                  </p:pic>
                </p:oleObj>
              </mc:Fallback>
            </mc:AlternateContent>
          </a:graphicData>
        </a:graphic>
      </p:graphicFrame>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blinds(horizontal)">
                                      <p:cBhvr>
                                        <p:cTn id="7" dur="500"/>
                                        <p:tgtEl>
                                          <p:spTgt spid="317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746"/>
                                        </p:tgtEl>
                                        <p:attrNameLst>
                                          <p:attrName>style.visibility</p:attrName>
                                        </p:attrNameLst>
                                      </p:cBhvr>
                                      <p:to>
                                        <p:strVal val="visible"/>
                                      </p:to>
                                    </p:set>
                                    <p:anim calcmode="lin" valueType="num">
                                      <p:cBhvr additive="base">
                                        <p:cTn id="12" dur="500" fill="hold"/>
                                        <p:tgtEl>
                                          <p:spTgt spid="31746"/>
                                        </p:tgtEl>
                                        <p:attrNameLst>
                                          <p:attrName>ppt_x</p:attrName>
                                        </p:attrNameLst>
                                      </p:cBhvr>
                                      <p:tavLst>
                                        <p:tav tm="0">
                                          <p:val>
                                            <p:strVal val="#ppt_x"/>
                                          </p:val>
                                        </p:tav>
                                        <p:tav tm="100000">
                                          <p:val>
                                            <p:strVal val="#ppt_x"/>
                                          </p:val>
                                        </p:tav>
                                      </p:tavLst>
                                    </p:anim>
                                    <p:anim calcmode="lin" valueType="num">
                                      <p:cBhvr additive="base">
                                        <p:cTn id="13"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1751"/>
                                        </p:tgtEl>
                                        <p:attrNameLst>
                                          <p:attrName>style.visibility</p:attrName>
                                        </p:attrNameLst>
                                      </p:cBhvr>
                                      <p:to>
                                        <p:strVal val="visible"/>
                                      </p:to>
                                    </p:set>
                                    <p:animEffect transition="in" filter="blinds(horizontal)">
                                      <p:cBhvr>
                                        <p:cTn id="18" dur="500"/>
                                        <p:tgtEl>
                                          <p:spTgt spid="3175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1749"/>
                                        </p:tgtEl>
                                        <p:attrNameLst>
                                          <p:attrName>style.visibility</p:attrName>
                                        </p:attrNameLst>
                                      </p:cBhvr>
                                      <p:to>
                                        <p:strVal val="visible"/>
                                      </p:to>
                                    </p:set>
                                    <p:animEffect transition="in" filter="box(in)">
                                      <p:cBhvr>
                                        <p:cTn id="23" dur="500"/>
                                        <p:tgtEl>
                                          <p:spTgt spid="3174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1747"/>
                                        </p:tgtEl>
                                        <p:attrNameLst>
                                          <p:attrName>style.visibility</p:attrName>
                                        </p:attrNameLst>
                                      </p:cBhvr>
                                      <p:to>
                                        <p:strVal val="visible"/>
                                      </p:to>
                                    </p:set>
                                    <p:anim calcmode="lin" valueType="num">
                                      <p:cBhvr additive="base">
                                        <p:cTn id="28" dur="500" fill="hold"/>
                                        <p:tgtEl>
                                          <p:spTgt spid="31747"/>
                                        </p:tgtEl>
                                        <p:attrNameLst>
                                          <p:attrName>ppt_x</p:attrName>
                                        </p:attrNameLst>
                                      </p:cBhvr>
                                      <p:tavLst>
                                        <p:tav tm="0">
                                          <p:val>
                                            <p:strVal val="#ppt_x"/>
                                          </p:val>
                                        </p:tav>
                                        <p:tav tm="100000">
                                          <p:val>
                                            <p:strVal val="#ppt_x"/>
                                          </p:val>
                                        </p:tav>
                                      </p:tavLst>
                                    </p:anim>
                                    <p:anim calcmode="lin" valueType="num">
                                      <p:cBhvr additive="base">
                                        <p:cTn id="29" dur="500" fill="hold"/>
                                        <p:tgtEl>
                                          <p:spTgt spid="3174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1750"/>
                                        </p:tgtEl>
                                        <p:attrNameLst>
                                          <p:attrName>style.visibility</p:attrName>
                                        </p:attrNameLst>
                                      </p:cBhvr>
                                      <p:to>
                                        <p:strVal val="visible"/>
                                      </p:to>
                                    </p:set>
                                    <p:animEffect transition="in" filter="blinds(horizontal)">
                                      <p:cBhvr>
                                        <p:cTn id="34" dur="500"/>
                                        <p:tgtEl>
                                          <p:spTgt spid="3175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1755"/>
                                        </p:tgtEl>
                                        <p:attrNameLst>
                                          <p:attrName>style.visibility</p:attrName>
                                        </p:attrNameLst>
                                      </p:cBhvr>
                                      <p:to>
                                        <p:strVal val="visible"/>
                                      </p:to>
                                    </p:set>
                                    <p:animEffect transition="in" filter="blinds(horizontal)">
                                      <p:cBhvr>
                                        <p:cTn id="39" dur="500"/>
                                        <p:tgtEl>
                                          <p:spTgt spid="31755"/>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1756"/>
                                        </p:tgtEl>
                                        <p:attrNameLst>
                                          <p:attrName>style.visibility</p:attrName>
                                        </p:attrNameLst>
                                      </p:cBhvr>
                                      <p:to>
                                        <p:strVal val="visible"/>
                                      </p:to>
                                    </p:set>
                                    <p:animEffect transition="in" filter="blinds(horizontal)">
                                      <p:cBhvr>
                                        <p:cTn id="44" dur="500"/>
                                        <p:tgtEl>
                                          <p:spTgt spid="31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p:bldP spid="31749" grpId="0"/>
      <p:bldP spid="31750" grpId="0"/>
      <p:bldP spid="31751" grpId="0"/>
      <p:bldP spid="31755"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7413" name="Text Box 5"/>
          <p:cNvSpPr txBox="1"/>
          <p:nvPr/>
        </p:nvSpPr>
        <p:spPr>
          <a:xfrm>
            <a:off x="0" y="2968625"/>
            <a:ext cx="8893175" cy="534035"/>
          </a:xfrm>
          <a:prstGeom prst="rect">
            <a:avLst/>
          </a:prstGeom>
          <a:noFill/>
          <a:ln w="9525">
            <a:noFill/>
          </a:ln>
        </p:spPr>
        <p:txBody>
          <a:bodyPr>
            <a:spAutoFit/>
          </a:bodyPr>
          <a:p>
            <a:pPr algn="just" eaLnBrk="0" hangingPunct="0">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w</a:t>
            </a:r>
            <a:r>
              <a:rPr lang="en-US" altLang="zh-CN" sz="2400" i="1" baseline="-25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，能量全部储存在磁场中；</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414" name="Rectangle 6"/>
          <p:cNvSpPr/>
          <p:nvPr/>
        </p:nvSpPr>
        <p:spPr>
          <a:xfrm>
            <a:off x="46038" y="4985068"/>
            <a:ext cx="8763000" cy="460375"/>
          </a:xfrm>
          <a:prstGeom prst="rect">
            <a:avLst/>
          </a:prstGeom>
          <a:noFill/>
          <a:ln w="9525">
            <a:noFill/>
          </a:ln>
        </p:spPr>
        <p:txBody>
          <a:bodyPr>
            <a:spAutoFit/>
          </a:bodyPr>
          <a:p>
            <a:pPr indent="558800" algn="just" defTabSz="914400" eaLnBrk="0" hangingPunct="0">
              <a:tabLst>
                <a:tab pos="457200" algn="l"/>
              </a:tabLst>
            </a:pP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w</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，能量全部储存在电场中；</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7415" name="Object 7"/>
          <p:cNvGraphicFramePr/>
          <p:nvPr/>
        </p:nvGraphicFramePr>
        <p:xfrm>
          <a:off x="1931988" y="785178"/>
          <a:ext cx="5591175" cy="2235200"/>
        </p:xfrm>
        <a:graphic>
          <a:graphicData uri="http://schemas.openxmlformats.org/presentationml/2006/ole">
            <mc:AlternateContent xmlns:mc="http://schemas.openxmlformats.org/markup-compatibility/2006">
              <mc:Choice xmlns:v="urn:schemas-microsoft-com:vml" Requires="v">
                <p:oleObj spid="_x0000_s3098" name="" r:id="rId2" imgW="2806700" imgH="1117600" progId="Equation.DSMT4">
                  <p:embed/>
                </p:oleObj>
              </mc:Choice>
              <mc:Fallback>
                <p:oleObj name="" r:id="rId2" imgW="2806700" imgH="1117600" progId="Equation.DSMT4">
                  <p:embed/>
                  <p:pic>
                    <p:nvPicPr>
                      <p:cNvPr id="0" name="图片 3097"/>
                      <p:cNvPicPr/>
                      <p:nvPr/>
                    </p:nvPicPr>
                    <p:blipFill>
                      <a:blip r:embed="rId3"/>
                      <a:stretch>
                        <a:fillRect/>
                      </a:stretch>
                    </p:blipFill>
                    <p:spPr>
                      <a:xfrm>
                        <a:off x="1931988" y="785178"/>
                        <a:ext cx="5591175" cy="2235200"/>
                      </a:xfrm>
                      <a:prstGeom prst="rect">
                        <a:avLst/>
                      </a:prstGeom>
                      <a:noFill/>
                      <a:ln w="38100">
                        <a:noFill/>
                        <a:miter/>
                      </a:ln>
                    </p:spPr>
                  </p:pic>
                </p:oleObj>
              </mc:Fallback>
            </mc:AlternateContent>
          </a:graphicData>
        </a:graphic>
      </p:graphicFrame>
      <p:graphicFrame>
        <p:nvGraphicFramePr>
          <p:cNvPr id="17416" name="Object 8"/>
          <p:cNvGraphicFramePr/>
          <p:nvPr/>
        </p:nvGraphicFramePr>
        <p:xfrm>
          <a:off x="1476375" y="4003993"/>
          <a:ext cx="6264275" cy="481012"/>
        </p:xfrm>
        <a:graphic>
          <a:graphicData uri="http://schemas.openxmlformats.org/presentationml/2006/ole">
            <mc:AlternateContent xmlns:mc="http://schemas.openxmlformats.org/markup-compatibility/2006">
              <mc:Choice xmlns:v="urn:schemas-microsoft-com:vml" Requires="v">
                <p:oleObj spid="_x0000_s3157" name="" r:id="rId4" imgW="3199130" imgH="241300" progId="Equation.DSMT4">
                  <p:embed/>
                </p:oleObj>
              </mc:Choice>
              <mc:Fallback>
                <p:oleObj name="" r:id="rId4" imgW="3199130" imgH="241300" progId="Equation.DSMT4">
                  <p:embed/>
                  <p:pic>
                    <p:nvPicPr>
                      <p:cNvPr id="0" name="图片 3156"/>
                      <p:cNvPicPr/>
                      <p:nvPr/>
                    </p:nvPicPr>
                    <p:blipFill>
                      <a:blip r:embed="rId5"/>
                      <a:stretch>
                        <a:fillRect/>
                      </a:stretch>
                    </p:blipFill>
                    <p:spPr>
                      <a:xfrm>
                        <a:off x="1476375" y="4003993"/>
                        <a:ext cx="6264275" cy="481012"/>
                      </a:xfrm>
                      <a:prstGeom prst="rect">
                        <a:avLst/>
                      </a:prstGeom>
                      <a:noFill/>
                      <a:ln w="38100">
                        <a:noFill/>
                        <a:miter/>
                      </a:ln>
                    </p:spPr>
                  </p:pic>
                </p:oleObj>
              </mc:Fallback>
            </mc:AlternateContent>
          </a:graphicData>
        </a:graphic>
      </p:graphicFrame>
      <p:sp>
        <p:nvSpPr>
          <p:cNvPr id="10246" name="Text Box 9"/>
          <p:cNvSpPr txBox="1"/>
          <p:nvPr/>
        </p:nvSpPr>
        <p:spPr>
          <a:xfrm>
            <a:off x="539750" y="404813"/>
            <a:ext cx="4176713" cy="460375"/>
          </a:xfrm>
          <a:prstGeom prst="rect">
            <a:avLst/>
          </a:prstGeom>
          <a:noFill/>
          <a:ln w="9525">
            <a:noFill/>
          </a:ln>
        </p:spPr>
        <p:txBody>
          <a:bodyPr>
            <a:spAutoFit/>
          </a:bodyPr>
          <a:p>
            <a:pPr algn="just"/>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驻波的能量和能流</a:t>
            </a:r>
            <a:endParaRPr lang="zh-CN" altLang="en-US" sz="2400" b="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419" name="Text Box 11"/>
          <p:cNvSpPr txBox="1"/>
          <p:nvPr/>
        </p:nvSpPr>
        <p:spPr>
          <a:xfrm>
            <a:off x="611188" y="3500438"/>
            <a:ext cx="2160587" cy="534035"/>
          </a:xfrm>
          <a:prstGeom prst="rect">
            <a:avLst/>
          </a:prstGeom>
          <a:noFill/>
          <a:ln w="9525">
            <a:noFill/>
          </a:ln>
        </p:spPr>
        <p:txBody>
          <a:bodyPr>
            <a:spAutoFit/>
          </a:bodyPr>
          <a:p>
            <a:pPr algn="just" eaLnBrk="0" hangingPunct="0">
              <a:lnSpc>
                <a:spcPct val="120000"/>
              </a:lnSpc>
            </a:pP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420" name="Rectangle 12"/>
          <p:cNvSpPr/>
          <p:nvPr/>
        </p:nvSpPr>
        <p:spPr>
          <a:xfrm>
            <a:off x="1403350" y="4485005"/>
            <a:ext cx="5364480" cy="460375"/>
          </a:xfrm>
          <a:prstGeom prst="rect">
            <a:avLst/>
          </a:prstGeom>
          <a:noFill/>
          <a:ln w="9525">
            <a:noFill/>
          </a:ln>
        </p:spPr>
        <p:txBody>
          <a:bodyPr wrap="none">
            <a:spAutoFit/>
          </a:bodyPr>
          <a:p>
            <a:r>
              <a:rPr lang="zh-CN" altLang="en-US" sz="2400" dirty="0">
                <a:solidFill>
                  <a:schemeClr val="bg2"/>
                </a:solidFill>
                <a:latin typeface="微软雅黑" panose="020B0503020204020204" pitchFamily="34" charset="-122"/>
                <a:ea typeface="微软雅黑" panose="020B0503020204020204" pitchFamily="34" charset="-122"/>
              </a:rPr>
              <a:t>说明一部分磁场能量转化为电场能量；</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17421" name="Rectangle 13"/>
          <p:cNvSpPr/>
          <p:nvPr/>
        </p:nvSpPr>
        <p:spPr>
          <a:xfrm>
            <a:off x="1100138" y="5492115"/>
            <a:ext cx="7720012" cy="460375"/>
          </a:xfrm>
          <a:prstGeom prst="rect">
            <a:avLst/>
          </a:prstGeom>
          <a:noFill/>
          <a:ln w="9525">
            <a:noFill/>
          </a:ln>
        </p:spPr>
        <p:txBody>
          <a:bodyPr>
            <a:spAutoFit/>
          </a:bodyPr>
          <a:p>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400" i="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，磁场能量转化为电场能量。</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5"/>
                                        </p:tgtEl>
                                        <p:attrNameLst>
                                          <p:attrName>style.visibility</p:attrName>
                                        </p:attrNameLst>
                                      </p:cBhvr>
                                      <p:to>
                                        <p:strVal val="visible"/>
                                      </p:to>
                                    </p:set>
                                    <p:anim calcmode="lin" valueType="num">
                                      <p:cBhvr additive="base">
                                        <p:cTn id="7" dur="500" fill="hold"/>
                                        <p:tgtEl>
                                          <p:spTgt spid="17415"/>
                                        </p:tgtEl>
                                        <p:attrNameLst>
                                          <p:attrName>ppt_x</p:attrName>
                                        </p:attrNameLst>
                                      </p:cBhvr>
                                      <p:tavLst>
                                        <p:tav tm="0">
                                          <p:val>
                                            <p:strVal val="#ppt_x"/>
                                          </p:val>
                                        </p:tav>
                                        <p:tav tm="100000">
                                          <p:val>
                                            <p:strVal val="#ppt_x"/>
                                          </p:val>
                                        </p:tav>
                                      </p:tavLst>
                                    </p:anim>
                                    <p:anim calcmode="lin" valueType="num">
                                      <p:cBhvr additive="base">
                                        <p:cTn id="8" dur="500" fill="hold"/>
                                        <p:tgtEl>
                                          <p:spTgt spid="174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7413"/>
                                        </p:tgtEl>
                                        <p:attrNameLst>
                                          <p:attrName>style.visibility</p:attrName>
                                        </p:attrNameLst>
                                      </p:cBhvr>
                                      <p:to>
                                        <p:strVal val="visible"/>
                                      </p:to>
                                    </p:set>
                                    <p:animEffect transition="in" filter="box(in)">
                                      <p:cBhvr>
                                        <p:cTn id="13" dur="500"/>
                                        <p:tgtEl>
                                          <p:spTgt spid="174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419"/>
                                        </p:tgtEl>
                                        <p:attrNameLst>
                                          <p:attrName>style.visibility</p:attrName>
                                        </p:attrNameLst>
                                      </p:cBhvr>
                                      <p:to>
                                        <p:strVal val="visible"/>
                                      </p:to>
                                    </p:set>
                                    <p:animEffect transition="in" filter="blinds(horizontal)">
                                      <p:cBhvr>
                                        <p:cTn id="18" dur="500"/>
                                        <p:tgtEl>
                                          <p:spTgt spid="1741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416"/>
                                        </p:tgtEl>
                                        <p:attrNameLst>
                                          <p:attrName>style.visibility</p:attrName>
                                        </p:attrNameLst>
                                      </p:cBhvr>
                                      <p:to>
                                        <p:strVal val="visible"/>
                                      </p:to>
                                    </p:set>
                                    <p:anim calcmode="lin" valueType="num">
                                      <p:cBhvr additive="base">
                                        <p:cTn id="23" dur="500" fill="hold"/>
                                        <p:tgtEl>
                                          <p:spTgt spid="17416"/>
                                        </p:tgtEl>
                                        <p:attrNameLst>
                                          <p:attrName>ppt_x</p:attrName>
                                        </p:attrNameLst>
                                      </p:cBhvr>
                                      <p:tavLst>
                                        <p:tav tm="0">
                                          <p:val>
                                            <p:strVal val="#ppt_x"/>
                                          </p:val>
                                        </p:tav>
                                        <p:tav tm="100000">
                                          <p:val>
                                            <p:strVal val="#ppt_x"/>
                                          </p:val>
                                        </p:tav>
                                      </p:tavLst>
                                    </p:anim>
                                    <p:anim calcmode="lin" valueType="num">
                                      <p:cBhvr additive="base">
                                        <p:cTn id="24" dur="500" fill="hold"/>
                                        <p:tgtEl>
                                          <p:spTgt spid="174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7420"/>
                                        </p:tgtEl>
                                        <p:attrNameLst>
                                          <p:attrName>style.visibility</p:attrName>
                                        </p:attrNameLst>
                                      </p:cBhvr>
                                      <p:to>
                                        <p:strVal val="visible"/>
                                      </p:to>
                                    </p:set>
                                    <p:animEffect transition="in" filter="box(in)">
                                      <p:cBhvr>
                                        <p:cTn id="29" dur="500"/>
                                        <p:tgtEl>
                                          <p:spTgt spid="1742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7414"/>
                                        </p:tgtEl>
                                        <p:attrNameLst>
                                          <p:attrName>style.visibility</p:attrName>
                                        </p:attrNameLst>
                                      </p:cBhvr>
                                      <p:to>
                                        <p:strVal val="visible"/>
                                      </p:to>
                                    </p:set>
                                    <p:animEffect transition="in" filter="blinds(horizontal)">
                                      <p:cBhvr>
                                        <p:cTn id="34" dur="500"/>
                                        <p:tgtEl>
                                          <p:spTgt spid="17414"/>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17421"/>
                                        </p:tgtEl>
                                        <p:attrNameLst>
                                          <p:attrName>style.visibility</p:attrName>
                                        </p:attrNameLst>
                                      </p:cBhvr>
                                      <p:to>
                                        <p:strVal val="visible"/>
                                      </p:to>
                                    </p:set>
                                    <p:animEffect transition="in" filter="box(in)">
                                      <p:cBhvr>
                                        <p:cTn id="39" dur="500"/>
                                        <p:tgtEl>
                                          <p:spTgt spid="17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p:bldP spid="17414" grpId="0"/>
      <p:bldP spid="17419" grpId="0"/>
      <p:bldP spid="17420" grpId="0"/>
      <p:bldP spid="1742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50530" name="Rectangle 2"/>
          <p:cNvSpPr/>
          <p:nvPr/>
        </p:nvSpPr>
        <p:spPr>
          <a:xfrm>
            <a:off x="304800" y="4568190"/>
            <a:ext cx="7720330" cy="460375"/>
          </a:xfrm>
          <a:prstGeom prst="rect">
            <a:avLst/>
          </a:prstGeom>
          <a:noFill/>
          <a:ln w="9525">
            <a:noFill/>
          </a:ln>
        </p:spPr>
        <p:txBody>
          <a:bodyPr wrap="square">
            <a:spAutoFit/>
          </a:bodyPr>
          <a:p>
            <a:pPr indent="304800"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驻波只有电场和磁场能量的交换，没有能量的传输。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50531" name="Object 3"/>
          <p:cNvGraphicFramePr/>
          <p:nvPr/>
        </p:nvGraphicFramePr>
        <p:xfrm>
          <a:off x="3059113" y="1651000"/>
          <a:ext cx="2641600" cy="855663"/>
        </p:xfrm>
        <a:graphic>
          <a:graphicData uri="http://schemas.openxmlformats.org/presentationml/2006/ole">
            <mc:AlternateContent xmlns:mc="http://schemas.openxmlformats.org/markup-compatibility/2006">
              <mc:Choice xmlns:v="urn:schemas-microsoft-com:vml" Requires="v">
                <p:oleObj spid="_x0000_s3149" name="" r:id="rId2" imgW="1320165" imgH="431800" progId="Equation.DSMT4">
                  <p:embed/>
                </p:oleObj>
              </mc:Choice>
              <mc:Fallback>
                <p:oleObj name="" r:id="rId2" imgW="1320165" imgH="431800" progId="Equation.DSMT4">
                  <p:embed/>
                  <p:pic>
                    <p:nvPicPr>
                      <p:cNvPr id="0" name="图片 3148"/>
                      <p:cNvPicPr/>
                      <p:nvPr/>
                    </p:nvPicPr>
                    <p:blipFill>
                      <a:blip r:embed="rId3"/>
                      <a:stretch>
                        <a:fillRect/>
                      </a:stretch>
                    </p:blipFill>
                    <p:spPr>
                      <a:xfrm>
                        <a:off x="3059113" y="1651000"/>
                        <a:ext cx="2641600" cy="855663"/>
                      </a:xfrm>
                      <a:prstGeom prst="rect">
                        <a:avLst/>
                      </a:prstGeom>
                      <a:noFill/>
                      <a:ln w="38100">
                        <a:noFill/>
                        <a:miter/>
                      </a:ln>
                    </p:spPr>
                  </p:pic>
                </p:oleObj>
              </mc:Fallback>
            </mc:AlternateContent>
          </a:graphicData>
        </a:graphic>
      </p:graphicFrame>
      <p:graphicFrame>
        <p:nvGraphicFramePr>
          <p:cNvPr id="150532" name="Object 4"/>
          <p:cNvGraphicFramePr/>
          <p:nvPr/>
        </p:nvGraphicFramePr>
        <p:xfrm>
          <a:off x="1980883" y="2567305"/>
          <a:ext cx="5181600" cy="1892300"/>
        </p:xfrm>
        <a:graphic>
          <a:graphicData uri="http://schemas.openxmlformats.org/presentationml/2006/ole">
            <mc:AlternateContent xmlns:mc="http://schemas.openxmlformats.org/markup-compatibility/2006">
              <mc:Choice xmlns:v="urn:schemas-microsoft-com:vml" Requires="v">
                <p:oleObj spid="_x0000_s3160" name="" r:id="rId4" imgW="2654300" imgH="965200" progId="Equation.DSMT4">
                  <p:embed/>
                </p:oleObj>
              </mc:Choice>
              <mc:Fallback>
                <p:oleObj name="" r:id="rId4" imgW="2654300" imgH="965200" progId="Equation.DSMT4">
                  <p:embed/>
                  <p:pic>
                    <p:nvPicPr>
                      <p:cNvPr id="0" name="图片 3159"/>
                      <p:cNvPicPr/>
                      <p:nvPr/>
                    </p:nvPicPr>
                    <p:blipFill>
                      <a:blip r:embed="rId5"/>
                      <a:stretch>
                        <a:fillRect/>
                      </a:stretch>
                    </p:blipFill>
                    <p:spPr>
                      <a:xfrm>
                        <a:off x="1980883" y="2567305"/>
                        <a:ext cx="5181600" cy="1892300"/>
                      </a:xfrm>
                      <a:prstGeom prst="rect">
                        <a:avLst/>
                      </a:prstGeom>
                      <a:noFill/>
                      <a:ln w="38100">
                        <a:noFill/>
                        <a:miter/>
                      </a:ln>
                    </p:spPr>
                  </p:pic>
                </p:oleObj>
              </mc:Fallback>
            </mc:AlternateContent>
          </a:graphicData>
        </a:graphic>
      </p:graphicFrame>
      <p:sp>
        <p:nvSpPr>
          <p:cNvPr id="11269" name="Text Box 5"/>
          <p:cNvSpPr txBox="1"/>
          <p:nvPr/>
        </p:nvSpPr>
        <p:spPr>
          <a:xfrm>
            <a:off x="539750" y="1125538"/>
            <a:ext cx="4176713" cy="460375"/>
          </a:xfrm>
          <a:prstGeom prst="rect">
            <a:avLst/>
          </a:prstGeom>
          <a:noFill/>
          <a:ln w="9525">
            <a:noFill/>
          </a:ln>
        </p:spPr>
        <p:txBody>
          <a:bodyPr>
            <a:spAutoFit/>
          </a:bodyPr>
          <a:p>
            <a:pPr algn="just"/>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驻波的能量和能流</a:t>
            </a:r>
            <a:endParaRPr lang="zh-CN" altLang="en-US" sz="2400" b="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0531"/>
                                        </p:tgtEl>
                                        <p:attrNameLst>
                                          <p:attrName>style.visibility</p:attrName>
                                        </p:attrNameLst>
                                      </p:cBhvr>
                                      <p:to>
                                        <p:strVal val="visible"/>
                                      </p:to>
                                    </p:set>
                                    <p:anim calcmode="lin" valueType="num">
                                      <p:cBhvr additive="base">
                                        <p:cTn id="7" dur="500" fill="hold"/>
                                        <p:tgtEl>
                                          <p:spTgt spid="150531"/>
                                        </p:tgtEl>
                                        <p:attrNameLst>
                                          <p:attrName>ppt_x</p:attrName>
                                        </p:attrNameLst>
                                      </p:cBhvr>
                                      <p:tavLst>
                                        <p:tav tm="0">
                                          <p:val>
                                            <p:strVal val="#ppt_x"/>
                                          </p:val>
                                        </p:tav>
                                        <p:tav tm="100000">
                                          <p:val>
                                            <p:strVal val="#ppt_x"/>
                                          </p:val>
                                        </p:tav>
                                      </p:tavLst>
                                    </p:anim>
                                    <p:anim calcmode="lin" valueType="num">
                                      <p:cBhvr additive="base">
                                        <p:cTn id="8" dur="500" fill="hold"/>
                                        <p:tgtEl>
                                          <p:spTgt spid="1505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0532"/>
                                        </p:tgtEl>
                                        <p:attrNameLst>
                                          <p:attrName>style.visibility</p:attrName>
                                        </p:attrNameLst>
                                      </p:cBhvr>
                                      <p:to>
                                        <p:strVal val="visible"/>
                                      </p:to>
                                    </p:set>
                                    <p:anim calcmode="lin" valueType="num">
                                      <p:cBhvr additive="base">
                                        <p:cTn id="13" dur="500" fill="hold"/>
                                        <p:tgtEl>
                                          <p:spTgt spid="150532"/>
                                        </p:tgtEl>
                                        <p:attrNameLst>
                                          <p:attrName>ppt_x</p:attrName>
                                        </p:attrNameLst>
                                      </p:cBhvr>
                                      <p:tavLst>
                                        <p:tav tm="0">
                                          <p:val>
                                            <p:strVal val="#ppt_x"/>
                                          </p:val>
                                        </p:tav>
                                        <p:tav tm="100000">
                                          <p:val>
                                            <p:strVal val="#ppt_x"/>
                                          </p:val>
                                        </p:tav>
                                      </p:tavLst>
                                    </p:anim>
                                    <p:anim calcmode="lin" valueType="num">
                                      <p:cBhvr additive="base">
                                        <p:cTn id="14" dur="500" fill="hold"/>
                                        <p:tgtEl>
                                          <p:spTgt spid="1505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50530"/>
                                        </p:tgtEl>
                                        <p:attrNameLst>
                                          <p:attrName>style.visibility</p:attrName>
                                        </p:attrNameLst>
                                      </p:cBhvr>
                                      <p:to>
                                        <p:strVal val="visible"/>
                                      </p:to>
                                    </p:set>
                                    <p:animEffect transition="in" filter="box(in)">
                                      <p:cBhvr>
                                        <p:cTn id="19" dur="500"/>
                                        <p:tgtEl>
                                          <p:spTgt spid="150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0"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0178" name="Text Box 2"/>
          <p:cNvSpPr txBox="1"/>
          <p:nvPr/>
        </p:nvSpPr>
        <p:spPr>
          <a:xfrm>
            <a:off x="611188" y="3225483"/>
            <a:ext cx="8064500" cy="534035"/>
          </a:xfrm>
          <a:prstGeom prst="rect">
            <a:avLst/>
          </a:prstGeom>
          <a:noFill/>
          <a:ln w="9525">
            <a:noFill/>
          </a:ln>
        </p:spPr>
        <p:txBody>
          <a:bodyPr>
            <a:spAutoFit/>
          </a:bodyPr>
          <a:p>
            <a:pPr algn="just" eaLnBrk="0" hangingPunct="0">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在理想导体表面，反射系数</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Γ</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，所以反射波电场为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179" name="Text Box 3"/>
          <p:cNvSpPr txBox="1"/>
          <p:nvPr/>
        </p:nvSpPr>
        <p:spPr>
          <a:xfrm>
            <a:off x="611188" y="1616393"/>
            <a:ext cx="5905500"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求</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区域内的</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180" name="Rectangle 4"/>
          <p:cNvSpPr/>
          <p:nvPr/>
        </p:nvSpPr>
        <p:spPr>
          <a:xfrm>
            <a:off x="34925" y="4469448"/>
            <a:ext cx="8763000" cy="460375"/>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入射端总电场的</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分量和</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分量分别为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0181" name="Object 5"/>
          <p:cNvGraphicFramePr/>
          <p:nvPr/>
        </p:nvGraphicFramePr>
        <p:xfrm>
          <a:off x="1665288" y="1142683"/>
          <a:ext cx="5715000" cy="509587"/>
        </p:xfrm>
        <a:graphic>
          <a:graphicData uri="http://schemas.openxmlformats.org/presentationml/2006/ole">
            <mc:AlternateContent xmlns:mc="http://schemas.openxmlformats.org/markup-compatibility/2006">
              <mc:Choice xmlns:v="urn:schemas-microsoft-com:vml" Requires="v">
                <p:oleObj spid="_x0000_s3127" name="" r:id="rId2" imgW="2956560" imgH="254000" progId="Equation.DSMT4">
                  <p:embed/>
                </p:oleObj>
              </mc:Choice>
              <mc:Fallback>
                <p:oleObj name="" r:id="rId2" imgW="2956560" imgH="254000" progId="Equation.DSMT4">
                  <p:embed/>
                  <p:pic>
                    <p:nvPicPr>
                      <p:cNvPr id="0" name="图片 3126"/>
                      <p:cNvPicPr/>
                      <p:nvPr/>
                    </p:nvPicPr>
                    <p:blipFill>
                      <a:blip r:embed="rId3"/>
                      <a:stretch>
                        <a:fillRect/>
                      </a:stretch>
                    </p:blipFill>
                    <p:spPr>
                      <a:xfrm>
                        <a:off x="1665288" y="1142683"/>
                        <a:ext cx="5715000" cy="509587"/>
                      </a:xfrm>
                      <a:prstGeom prst="rect">
                        <a:avLst/>
                      </a:prstGeom>
                      <a:noFill/>
                      <a:ln w="38100">
                        <a:noFill/>
                        <a:miter/>
                      </a:ln>
                    </p:spPr>
                  </p:pic>
                </p:oleObj>
              </mc:Fallback>
            </mc:AlternateContent>
          </a:graphicData>
        </a:graphic>
      </p:graphicFrame>
      <p:graphicFrame>
        <p:nvGraphicFramePr>
          <p:cNvPr id="50182" name="Object 6"/>
          <p:cNvGraphicFramePr/>
          <p:nvPr/>
        </p:nvGraphicFramePr>
        <p:xfrm>
          <a:off x="2195513" y="2520633"/>
          <a:ext cx="4038600" cy="776287"/>
        </p:xfrm>
        <a:graphic>
          <a:graphicData uri="http://schemas.openxmlformats.org/presentationml/2006/ole">
            <mc:AlternateContent xmlns:mc="http://schemas.openxmlformats.org/markup-compatibility/2006">
              <mc:Choice xmlns:v="urn:schemas-microsoft-com:vml" Requires="v">
                <p:oleObj spid="_x0000_s3176" name="" r:id="rId4" imgW="2031365" imgH="381000" progId="Equation.DSMT4">
                  <p:embed/>
                </p:oleObj>
              </mc:Choice>
              <mc:Fallback>
                <p:oleObj name="" r:id="rId4" imgW="2031365" imgH="381000" progId="Equation.DSMT4">
                  <p:embed/>
                  <p:pic>
                    <p:nvPicPr>
                      <p:cNvPr id="0" name="图片 3175"/>
                      <p:cNvPicPr/>
                      <p:nvPr/>
                    </p:nvPicPr>
                    <p:blipFill>
                      <a:blip r:embed="rId5"/>
                      <a:stretch>
                        <a:fillRect/>
                      </a:stretch>
                    </p:blipFill>
                    <p:spPr>
                      <a:xfrm>
                        <a:off x="2195513" y="2520633"/>
                        <a:ext cx="4038600" cy="776287"/>
                      </a:xfrm>
                      <a:prstGeom prst="rect">
                        <a:avLst/>
                      </a:prstGeom>
                      <a:noFill/>
                      <a:ln w="38100">
                        <a:noFill/>
                        <a:miter/>
                      </a:ln>
                    </p:spPr>
                  </p:pic>
                </p:oleObj>
              </mc:Fallback>
            </mc:AlternateContent>
          </a:graphicData>
        </a:graphic>
      </p:graphicFrame>
      <p:graphicFrame>
        <p:nvGraphicFramePr>
          <p:cNvPr id="50183" name="Object 7"/>
          <p:cNvGraphicFramePr/>
          <p:nvPr/>
        </p:nvGraphicFramePr>
        <p:xfrm>
          <a:off x="2219325" y="3705225"/>
          <a:ext cx="3937000" cy="771525"/>
        </p:xfrm>
        <a:graphic>
          <a:graphicData uri="http://schemas.openxmlformats.org/presentationml/2006/ole">
            <mc:AlternateContent xmlns:mc="http://schemas.openxmlformats.org/markup-compatibility/2006">
              <mc:Choice xmlns:v="urn:schemas-microsoft-com:vml" Requires="v">
                <p:oleObj spid="_x0000_s3228" name="" r:id="rId6" imgW="1993265" imgH="381000" progId="Equation.DSMT4">
                  <p:embed/>
                </p:oleObj>
              </mc:Choice>
              <mc:Fallback>
                <p:oleObj name="" r:id="rId6" imgW="1993265" imgH="381000" progId="Equation.DSMT4">
                  <p:embed/>
                  <p:pic>
                    <p:nvPicPr>
                      <p:cNvPr id="0" name="图片 3227"/>
                      <p:cNvPicPr/>
                      <p:nvPr/>
                    </p:nvPicPr>
                    <p:blipFill>
                      <a:blip r:embed="rId7"/>
                      <a:stretch>
                        <a:fillRect/>
                      </a:stretch>
                    </p:blipFill>
                    <p:spPr>
                      <a:xfrm>
                        <a:off x="2219325" y="3705225"/>
                        <a:ext cx="3937000" cy="771525"/>
                      </a:xfrm>
                      <a:prstGeom prst="rect">
                        <a:avLst/>
                      </a:prstGeom>
                      <a:noFill/>
                      <a:ln w="38100">
                        <a:noFill/>
                        <a:miter/>
                      </a:ln>
                    </p:spPr>
                  </p:pic>
                </p:oleObj>
              </mc:Fallback>
            </mc:AlternateContent>
          </a:graphicData>
        </a:graphic>
      </p:graphicFrame>
      <p:graphicFrame>
        <p:nvGraphicFramePr>
          <p:cNvPr id="50184" name="Object 8"/>
          <p:cNvGraphicFramePr/>
          <p:nvPr/>
        </p:nvGraphicFramePr>
        <p:xfrm>
          <a:off x="916940" y="4821873"/>
          <a:ext cx="6135688" cy="1341437"/>
        </p:xfrm>
        <a:graphic>
          <a:graphicData uri="http://schemas.openxmlformats.org/presentationml/2006/ole">
            <mc:AlternateContent xmlns:mc="http://schemas.openxmlformats.org/markup-compatibility/2006">
              <mc:Choice xmlns:v="urn:schemas-microsoft-com:vml" Requires="v">
                <p:oleObj spid="_x0000_s3212" name="" r:id="rId8" imgW="3084830" imgH="660400" progId="Equation.DSMT4">
                  <p:embed/>
                </p:oleObj>
              </mc:Choice>
              <mc:Fallback>
                <p:oleObj name="" r:id="rId8" imgW="3084830" imgH="660400" progId="Equation.DSMT4">
                  <p:embed/>
                  <p:pic>
                    <p:nvPicPr>
                      <p:cNvPr id="0" name="图片 3211"/>
                      <p:cNvPicPr/>
                      <p:nvPr/>
                    </p:nvPicPr>
                    <p:blipFill>
                      <a:blip r:embed="rId9"/>
                      <a:stretch>
                        <a:fillRect/>
                      </a:stretch>
                    </p:blipFill>
                    <p:spPr>
                      <a:xfrm>
                        <a:off x="916940" y="4821873"/>
                        <a:ext cx="6135688" cy="1341437"/>
                      </a:xfrm>
                      <a:prstGeom prst="rect">
                        <a:avLst/>
                      </a:prstGeom>
                      <a:noFill/>
                      <a:ln w="38100">
                        <a:noFill/>
                        <a:miter/>
                      </a:ln>
                    </p:spPr>
                  </p:pic>
                </p:oleObj>
              </mc:Fallback>
            </mc:AlternateContent>
          </a:graphicData>
        </a:graphic>
      </p:graphicFrame>
      <p:sp>
        <p:nvSpPr>
          <p:cNvPr id="12297" name="Text Box 9"/>
          <p:cNvSpPr txBox="1"/>
          <p:nvPr/>
        </p:nvSpPr>
        <p:spPr>
          <a:xfrm>
            <a:off x="611188" y="201613"/>
            <a:ext cx="7993062" cy="977265"/>
          </a:xfrm>
          <a:prstGeom prst="rect">
            <a:avLst/>
          </a:prstGeom>
          <a:noFill/>
          <a:ln w="9525">
            <a:noFill/>
          </a:ln>
        </p:spPr>
        <p:txBody>
          <a:bodyPr>
            <a:spAutoFit/>
          </a:bodyPr>
          <a:p>
            <a:pPr algn="just">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6.7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一均匀平面波沿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轴由理想介质垂直入射在理想导体表面（</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），入射波的电场强度为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186" name="Text Box 10"/>
          <p:cNvSpPr txBox="1"/>
          <p:nvPr/>
        </p:nvSpPr>
        <p:spPr>
          <a:xfrm>
            <a:off x="611188" y="2073910"/>
            <a:ext cx="6335712"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解：入射波电场的复数形式为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anim calcmode="lin" valueType="num">
                                      <p:cBhvr additive="base">
                                        <p:cTn id="7" dur="500" fill="hold"/>
                                        <p:tgtEl>
                                          <p:spTgt spid="50181"/>
                                        </p:tgtEl>
                                        <p:attrNameLst>
                                          <p:attrName>ppt_x</p:attrName>
                                        </p:attrNameLst>
                                      </p:cBhvr>
                                      <p:tavLst>
                                        <p:tav tm="0">
                                          <p:val>
                                            <p:strVal val="#ppt_x"/>
                                          </p:val>
                                        </p:tav>
                                        <p:tav tm="100000">
                                          <p:val>
                                            <p:strVal val="#ppt_x"/>
                                          </p:val>
                                        </p:tav>
                                      </p:tavLst>
                                    </p:anim>
                                    <p:anim calcmode="lin" valueType="num">
                                      <p:cBhvr additive="base">
                                        <p:cTn id="8" dur="500" fill="hold"/>
                                        <p:tgtEl>
                                          <p:spTgt spid="501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0179"/>
                                        </p:tgtEl>
                                        <p:attrNameLst>
                                          <p:attrName>style.visibility</p:attrName>
                                        </p:attrNameLst>
                                      </p:cBhvr>
                                      <p:to>
                                        <p:strVal val="visible"/>
                                      </p:to>
                                    </p:set>
                                    <p:animEffect transition="in" filter="blinds(horizontal)">
                                      <p:cBhvr>
                                        <p:cTn id="13" dur="500"/>
                                        <p:tgtEl>
                                          <p:spTgt spid="5017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50186"/>
                                        </p:tgtEl>
                                        <p:attrNameLst>
                                          <p:attrName>style.visibility</p:attrName>
                                        </p:attrNameLst>
                                      </p:cBhvr>
                                      <p:to>
                                        <p:strVal val="visible"/>
                                      </p:to>
                                    </p:set>
                                    <p:animEffect transition="in" filter="box(in)">
                                      <p:cBhvr>
                                        <p:cTn id="18" dur="500"/>
                                        <p:tgtEl>
                                          <p:spTgt spid="5018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0182"/>
                                        </p:tgtEl>
                                        <p:attrNameLst>
                                          <p:attrName>style.visibility</p:attrName>
                                        </p:attrNameLst>
                                      </p:cBhvr>
                                      <p:to>
                                        <p:strVal val="visible"/>
                                      </p:to>
                                    </p:set>
                                    <p:anim calcmode="lin" valueType="num">
                                      <p:cBhvr additive="base">
                                        <p:cTn id="23" dur="500" fill="hold"/>
                                        <p:tgtEl>
                                          <p:spTgt spid="50182"/>
                                        </p:tgtEl>
                                        <p:attrNameLst>
                                          <p:attrName>ppt_x</p:attrName>
                                        </p:attrNameLst>
                                      </p:cBhvr>
                                      <p:tavLst>
                                        <p:tav tm="0">
                                          <p:val>
                                            <p:strVal val="#ppt_x"/>
                                          </p:val>
                                        </p:tav>
                                        <p:tav tm="100000">
                                          <p:val>
                                            <p:strVal val="#ppt_x"/>
                                          </p:val>
                                        </p:tav>
                                      </p:tavLst>
                                    </p:anim>
                                    <p:anim calcmode="lin" valueType="num">
                                      <p:cBhvr additive="base">
                                        <p:cTn id="24" dur="500" fill="hold"/>
                                        <p:tgtEl>
                                          <p:spTgt spid="5018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0178"/>
                                        </p:tgtEl>
                                        <p:attrNameLst>
                                          <p:attrName>style.visibility</p:attrName>
                                        </p:attrNameLst>
                                      </p:cBhvr>
                                      <p:to>
                                        <p:strVal val="visible"/>
                                      </p:to>
                                    </p:set>
                                    <p:animEffect transition="in" filter="blinds(horizontal)">
                                      <p:cBhvr>
                                        <p:cTn id="29" dur="500"/>
                                        <p:tgtEl>
                                          <p:spTgt spid="5017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0183"/>
                                        </p:tgtEl>
                                        <p:attrNameLst>
                                          <p:attrName>style.visibility</p:attrName>
                                        </p:attrNameLst>
                                      </p:cBhvr>
                                      <p:to>
                                        <p:strVal val="visible"/>
                                      </p:to>
                                    </p:set>
                                    <p:anim calcmode="lin" valueType="num">
                                      <p:cBhvr additive="base">
                                        <p:cTn id="34" dur="500" fill="hold"/>
                                        <p:tgtEl>
                                          <p:spTgt spid="50183"/>
                                        </p:tgtEl>
                                        <p:attrNameLst>
                                          <p:attrName>ppt_x</p:attrName>
                                        </p:attrNameLst>
                                      </p:cBhvr>
                                      <p:tavLst>
                                        <p:tav tm="0">
                                          <p:val>
                                            <p:strVal val="#ppt_x"/>
                                          </p:val>
                                        </p:tav>
                                        <p:tav tm="100000">
                                          <p:val>
                                            <p:strVal val="#ppt_x"/>
                                          </p:val>
                                        </p:tav>
                                      </p:tavLst>
                                    </p:anim>
                                    <p:anim calcmode="lin" valueType="num">
                                      <p:cBhvr additive="base">
                                        <p:cTn id="35" dur="500" fill="hold"/>
                                        <p:tgtEl>
                                          <p:spTgt spid="5018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50180"/>
                                        </p:tgtEl>
                                        <p:attrNameLst>
                                          <p:attrName>style.visibility</p:attrName>
                                        </p:attrNameLst>
                                      </p:cBhvr>
                                      <p:to>
                                        <p:strVal val="visible"/>
                                      </p:to>
                                    </p:set>
                                    <p:animEffect transition="in" filter="box(in)">
                                      <p:cBhvr>
                                        <p:cTn id="40" dur="500"/>
                                        <p:tgtEl>
                                          <p:spTgt spid="5018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0184"/>
                                        </p:tgtEl>
                                        <p:attrNameLst>
                                          <p:attrName>style.visibility</p:attrName>
                                        </p:attrNameLst>
                                      </p:cBhvr>
                                      <p:to>
                                        <p:strVal val="visible"/>
                                      </p:to>
                                    </p:set>
                                    <p:anim calcmode="lin" valueType="num">
                                      <p:cBhvr additive="base">
                                        <p:cTn id="45" dur="500" fill="hold"/>
                                        <p:tgtEl>
                                          <p:spTgt spid="50184"/>
                                        </p:tgtEl>
                                        <p:attrNameLst>
                                          <p:attrName>ppt_x</p:attrName>
                                        </p:attrNameLst>
                                      </p:cBhvr>
                                      <p:tavLst>
                                        <p:tav tm="0">
                                          <p:val>
                                            <p:strVal val="#ppt_x"/>
                                          </p:val>
                                        </p:tav>
                                        <p:tav tm="100000">
                                          <p:val>
                                            <p:strVal val="#ppt_x"/>
                                          </p:val>
                                        </p:tav>
                                      </p:tavLst>
                                    </p:anim>
                                    <p:anim calcmode="lin" valueType="num">
                                      <p:cBhvr additive="base">
                                        <p:cTn id="46" dur="500" fill="hold"/>
                                        <p:tgtEl>
                                          <p:spTgt spid="50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P spid="50179" grpId="0"/>
      <p:bldP spid="50180" grpId="0"/>
      <p:bldP spid="5018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94562" name="标题 194561"/>
          <p:cNvSpPr>
            <a:spLocks noGrp="1"/>
          </p:cNvSpPr>
          <p:nvPr/>
        </p:nvSpPr>
        <p:spPr>
          <a:xfrm>
            <a:off x="635318" y="1388428"/>
            <a:ext cx="2532062" cy="576262"/>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defTabSz="914400">
              <a:lnSpc>
                <a:spcPct val="120000"/>
              </a:lnSpc>
              <a:buClrTx/>
              <a:buSzTx/>
              <a:buFontTx/>
            </a:pPr>
            <a:r>
              <a:rPr lang="zh-CN" altLang="en-US" sz="2400" kern="1200" baseline="0" dirty="0">
                <a:latin typeface="微软雅黑" panose="020B0503020204020204" pitchFamily="34" charset="-122"/>
                <a:ea typeface="微软雅黑" panose="020B0503020204020204" pitchFamily="34" charset="-122"/>
                <a:cs typeface="微软雅黑" panose="020B0503020204020204" pitchFamily="34" charset="-122"/>
              </a:rPr>
              <a:t>解： </a:t>
            </a:r>
            <a:endParaRPr lang="zh-CN" altLang="en-US" sz="2400" kern="1200" baseline="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94565" name="对象 194564"/>
          <p:cNvGraphicFramePr/>
          <p:nvPr/>
        </p:nvGraphicFramePr>
        <p:xfrm>
          <a:off x="2017395" y="1543368"/>
          <a:ext cx="4608513" cy="1187450"/>
        </p:xfrm>
        <a:graphic>
          <a:graphicData uri="http://schemas.openxmlformats.org/presentationml/2006/ole">
            <mc:AlternateContent xmlns:mc="http://schemas.openxmlformats.org/markup-compatibility/2006">
              <mc:Choice xmlns:v="urn:schemas-microsoft-com:vml" Requires="v">
                <p:oleObj spid="_x0000_s3088" name="" r:id="rId2" imgW="2462530" imgH="635000" progId="Equation.DSMT4">
                  <p:embed/>
                </p:oleObj>
              </mc:Choice>
              <mc:Fallback>
                <p:oleObj name="" r:id="rId2" imgW="2462530" imgH="635000" progId="Equation.DSMT4">
                  <p:embed/>
                  <p:pic>
                    <p:nvPicPr>
                      <p:cNvPr id="0" name="图片 3087"/>
                      <p:cNvPicPr/>
                      <p:nvPr/>
                    </p:nvPicPr>
                    <p:blipFill>
                      <a:blip r:embed="rId3"/>
                      <a:stretch>
                        <a:fillRect/>
                      </a:stretch>
                    </p:blipFill>
                    <p:spPr>
                      <a:xfrm>
                        <a:off x="2017395" y="1543368"/>
                        <a:ext cx="4608513" cy="1187450"/>
                      </a:xfrm>
                      <a:prstGeom prst="rect">
                        <a:avLst/>
                      </a:prstGeom>
                      <a:noFill/>
                      <a:ln w="38100">
                        <a:noFill/>
                        <a:miter/>
                      </a:ln>
                    </p:spPr>
                  </p:pic>
                </p:oleObj>
              </mc:Fallback>
            </mc:AlternateContent>
          </a:graphicData>
        </a:graphic>
      </p:graphicFrame>
      <p:sp>
        <p:nvSpPr>
          <p:cNvPr id="194567" name="文本框 194566"/>
          <p:cNvSpPr txBox="1"/>
          <p:nvPr/>
        </p:nvSpPr>
        <p:spPr>
          <a:xfrm>
            <a:off x="611188" y="3051175"/>
            <a:ext cx="6840537"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所以瞬时形式为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94568" name="对象 194567"/>
          <p:cNvGraphicFramePr/>
          <p:nvPr/>
        </p:nvGraphicFramePr>
        <p:xfrm>
          <a:off x="1715453" y="3627438"/>
          <a:ext cx="5318125" cy="738187"/>
        </p:xfrm>
        <a:graphic>
          <a:graphicData uri="http://schemas.openxmlformats.org/presentationml/2006/ole">
            <mc:AlternateContent xmlns:mc="http://schemas.openxmlformats.org/markup-compatibility/2006">
              <mc:Choice xmlns:v="urn:schemas-microsoft-com:vml" Requires="v">
                <p:oleObj spid="_x0000_s3087" name="" r:id="rId4" imgW="3084830" imgH="431800" progId="Equation.DSMT4">
                  <p:embed/>
                </p:oleObj>
              </mc:Choice>
              <mc:Fallback>
                <p:oleObj name="" r:id="rId4" imgW="3084830" imgH="431800" progId="Equation.DSMT4">
                  <p:embed/>
                  <p:pic>
                    <p:nvPicPr>
                      <p:cNvPr id="0" name="图片 3086"/>
                      <p:cNvPicPr/>
                      <p:nvPr/>
                    </p:nvPicPr>
                    <p:blipFill>
                      <a:blip r:embed="rId5"/>
                      <a:stretch>
                        <a:fillRect/>
                      </a:stretch>
                    </p:blipFill>
                    <p:spPr>
                      <a:xfrm>
                        <a:off x="1715453" y="3627438"/>
                        <a:ext cx="5318125" cy="738187"/>
                      </a:xfrm>
                      <a:prstGeom prst="rect">
                        <a:avLst/>
                      </a:prstGeom>
                      <a:noFill/>
                      <a:ln w="38100">
                        <a:noFill/>
                        <a:miter/>
                      </a:ln>
                    </p:spPr>
                  </p:pic>
                </p:oleObj>
              </mc:Fallback>
            </mc:AlternateContent>
          </a:graphicData>
        </a:graphic>
      </p:graphicFrame>
      <p:grpSp>
        <p:nvGrpSpPr>
          <p:cNvPr id="194576" name="组合 194575"/>
          <p:cNvGrpSpPr/>
          <p:nvPr/>
        </p:nvGrpSpPr>
        <p:grpSpPr>
          <a:xfrm>
            <a:off x="611188" y="416878"/>
            <a:ext cx="7993062" cy="977900"/>
            <a:chOff x="385" y="391"/>
            <a:chExt cx="5035" cy="616"/>
          </a:xfrm>
        </p:grpSpPr>
        <p:sp>
          <p:nvSpPr>
            <p:cNvPr id="194564" name="文本框 194563"/>
            <p:cNvSpPr txBox="1"/>
            <p:nvPr/>
          </p:nvSpPr>
          <p:spPr>
            <a:xfrm>
              <a:off x="385" y="391"/>
              <a:ext cx="5035" cy="616"/>
            </a:xfrm>
            <a:prstGeom prst="rect">
              <a:avLst/>
            </a:prstGeom>
            <a:noFill/>
            <a:ln w="9525">
              <a:noFill/>
            </a:ln>
          </p:spPr>
          <p:txBody>
            <a:bodyPr>
              <a:spAutoFit/>
            </a:bodyPr>
            <a:p>
              <a:pPr>
                <a:lnSpc>
                  <a:spcPct val="120000"/>
                </a:lnSpc>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6.2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把                                                    改写成瞬时形式</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94574" name="对象 194573"/>
            <p:cNvGraphicFramePr/>
            <p:nvPr/>
          </p:nvGraphicFramePr>
          <p:xfrm>
            <a:off x="1480" y="456"/>
            <a:ext cx="2679" cy="298"/>
          </p:xfrm>
          <a:graphic>
            <a:graphicData uri="http://schemas.openxmlformats.org/presentationml/2006/ole">
              <mc:AlternateContent xmlns:mc="http://schemas.openxmlformats.org/markup-compatibility/2006">
                <mc:Choice xmlns:v="urn:schemas-microsoft-com:vml" Requires="v">
                  <p:oleObj spid="_x0000_s3086" name="" r:id="rId6" imgW="2284095" imgH="254000" progId="Equation.DSMT4">
                    <p:embed/>
                  </p:oleObj>
                </mc:Choice>
                <mc:Fallback>
                  <p:oleObj name="" r:id="rId6" imgW="2284095" imgH="254000" progId="Equation.DSMT4">
                    <p:embed/>
                    <p:pic>
                      <p:nvPicPr>
                        <p:cNvPr id="0" name="图片 3085"/>
                        <p:cNvPicPr/>
                        <p:nvPr/>
                      </p:nvPicPr>
                      <p:blipFill>
                        <a:blip r:embed="rId7"/>
                        <a:stretch>
                          <a:fillRect/>
                        </a:stretch>
                      </p:blipFill>
                      <p:spPr>
                        <a:xfrm>
                          <a:off x="1480" y="456"/>
                          <a:ext cx="2679" cy="298"/>
                        </a:xfrm>
                        <a:prstGeom prst="rect">
                          <a:avLst/>
                        </a:prstGeom>
                        <a:noFill/>
                        <a:ln w="38100">
                          <a:noFill/>
                          <a:miter/>
                        </a:ln>
                      </p:spPr>
                    </p:pic>
                  </p:oleObj>
                </mc:Fallback>
              </mc:AlternateContent>
            </a:graphicData>
          </a:graphic>
        </p:graphicFrame>
      </p:gr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4562"/>
                                        </p:tgtEl>
                                        <p:attrNameLst>
                                          <p:attrName>style.visibility</p:attrName>
                                        </p:attrNameLst>
                                      </p:cBhvr>
                                      <p:to>
                                        <p:strVal val="visible"/>
                                      </p:to>
                                    </p:set>
                                    <p:animEffect transition="in" filter="box(in)">
                                      <p:cBhvr>
                                        <p:cTn id="7" dur="500"/>
                                        <p:tgtEl>
                                          <p:spTgt spid="19456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4565"/>
                                        </p:tgtEl>
                                        <p:attrNameLst>
                                          <p:attrName>style.visibility</p:attrName>
                                        </p:attrNameLst>
                                      </p:cBhvr>
                                      <p:to>
                                        <p:strVal val="visible"/>
                                      </p:to>
                                    </p:set>
                                    <p:anim calcmode="lin" valueType="num">
                                      <p:cBhvr additive="base">
                                        <p:cTn id="12" dur="500" fill="hold"/>
                                        <p:tgtEl>
                                          <p:spTgt spid="194565"/>
                                        </p:tgtEl>
                                        <p:attrNameLst>
                                          <p:attrName>ppt_x</p:attrName>
                                        </p:attrNameLst>
                                      </p:cBhvr>
                                      <p:tavLst>
                                        <p:tav tm="0">
                                          <p:val>
                                            <p:strVal val="#ppt_x"/>
                                          </p:val>
                                        </p:tav>
                                        <p:tav tm="100000">
                                          <p:val>
                                            <p:strVal val="#ppt_x"/>
                                          </p:val>
                                        </p:tav>
                                      </p:tavLst>
                                    </p:anim>
                                    <p:anim calcmode="lin" valueType="num">
                                      <p:cBhvr additive="base">
                                        <p:cTn id="13" dur="500" fill="hold"/>
                                        <p:tgtEl>
                                          <p:spTgt spid="19456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4567"/>
                                        </p:tgtEl>
                                        <p:attrNameLst>
                                          <p:attrName>style.visibility</p:attrName>
                                        </p:attrNameLst>
                                      </p:cBhvr>
                                      <p:to>
                                        <p:strVal val="visible"/>
                                      </p:to>
                                    </p:set>
                                    <p:animEffect transition="in" filter="blinds(horizontal)">
                                      <p:cBhvr>
                                        <p:cTn id="18" dur="500"/>
                                        <p:tgtEl>
                                          <p:spTgt spid="19456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4568"/>
                                        </p:tgtEl>
                                        <p:attrNameLst>
                                          <p:attrName>style.visibility</p:attrName>
                                        </p:attrNameLst>
                                      </p:cBhvr>
                                      <p:to>
                                        <p:strVal val="visible"/>
                                      </p:to>
                                    </p:set>
                                    <p:anim calcmode="lin" valueType="num">
                                      <p:cBhvr additive="base">
                                        <p:cTn id="23" dur="500" fill="hold"/>
                                        <p:tgtEl>
                                          <p:spTgt spid="194568"/>
                                        </p:tgtEl>
                                        <p:attrNameLst>
                                          <p:attrName>ppt_x</p:attrName>
                                        </p:attrNameLst>
                                      </p:cBhvr>
                                      <p:tavLst>
                                        <p:tav tm="0">
                                          <p:val>
                                            <p:strVal val="#ppt_x"/>
                                          </p:val>
                                        </p:tav>
                                        <p:tav tm="100000">
                                          <p:val>
                                            <p:strVal val="#ppt_x"/>
                                          </p:val>
                                        </p:tav>
                                      </p:tavLst>
                                    </p:anim>
                                    <p:anim calcmode="lin" valueType="num">
                                      <p:cBhvr additive="base">
                                        <p:cTn id="24" dur="500" fill="hold"/>
                                        <p:tgtEl>
                                          <p:spTgt spid="1945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p:bldP spid="194567"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9154" name="Rectangle 2"/>
          <p:cNvSpPr/>
          <p:nvPr/>
        </p:nvSpPr>
        <p:spPr>
          <a:xfrm>
            <a:off x="614045" y="3209290"/>
            <a:ext cx="5861050" cy="460375"/>
          </a:xfrm>
          <a:prstGeom prst="rect">
            <a:avLst/>
          </a:prstGeom>
          <a:noFill/>
          <a:ln w="9525">
            <a:noFill/>
          </a:ln>
        </p:spPr>
        <p:txBody>
          <a:bodyPr wrap="square">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入射端总磁场的</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y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分量和</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分量分别为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9155" name="Object 3"/>
          <p:cNvGraphicFramePr/>
          <p:nvPr/>
        </p:nvGraphicFramePr>
        <p:xfrm>
          <a:off x="2339975" y="309245"/>
          <a:ext cx="4800600" cy="685800"/>
        </p:xfrm>
        <a:graphic>
          <a:graphicData uri="http://schemas.openxmlformats.org/presentationml/2006/ole">
            <mc:AlternateContent xmlns:mc="http://schemas.openxmlformats.org/markup-compatibility/2006">
              <mc:Choice xmlns:v="urn:schemas-microsoft-com:vml" Requires="v">
                <p:oleObj spid="_x0000_s3225" name="" r:id="rId2" imgW="2461895" imgH="355600" progId="Equation.DSMT4">
                  <p:embed/>
                </p:oleObj>
              </mc:Choice>
              <mc:Fallback>
                <p:oleObj name="" r:id="rId2" imgW="2461895" imgH="355600" progId="Equation.DSMT4">
                  <p:embed/>
                  <p:pic>
                    <p:nvPicPr>
                      <p:cNvPr id="0" name="图片 3224"/>
                      <p:cNvPicPr/>
                      <p:nvPr/>
                    </p:nvPicPr>
                    <p:blipFill>
                      <a:blip r:embed="rId3"/>
                      <a:stretch>
                        <a:fillRect/>
                      </a:stretch>
                    </p:blipFill>
                    <p:spPr>
                      <a:xfrm>
                        <a:off x="2339975" y="309245"/>
                        <a:ext cx="4800600" cy="685800"/>
                      </a:xfrm>
                      <a:prstGeom prst="rect">
                        <a:avLst/>
                      </a:prstGeom>
                      <a:noFill/>
                      <a:ln w="38100">
                        <a:noFill/>
                        <a:miter/>
                      </a:ln>
                    </p:spPr>
                  </p:pic>
                </p:oleObj>
              </mc:Fallback>
            </mc:AlternateContent>
          </a:graphicData>
        </a:graphic>
      </p:graphicFrame>
      <p:graphicFrame>
        <p:nvGraphicFramePr>
          <p:cNvPr id="49156" name="Object 4"/>
          <p:cNvGraphicFramePr/>
          <p:nvPr/>
        </p:nvGraphicFramePr>
        <p:xfrm>
          <a:off x="1258888" y="1436688"/>
          <a:ext cx="3875087" cy="1776412"/>
        </p:xfrm>
        <a:graphic>
          <a:graphicData uri="http://schemas.openxmlformats.org/presentationml/2006/ole">
            <mc:AlternateContent xmlns:mc="http://schemas.openxmlformats.org/markup-compatibility/2006">
              <mc:Choice xmlns:v="urn:schemas-microsoft-com:vml" Requires="v">
                <p:oleObj spid="_x0000_s3240" name="" r:id="rId4" imgW="2158365" imgH="989965" progId="Equation.DSMT4">
                  <p:embed/>
                </p:oleObj>
              </mc:Choice>
              <mc:Fallback>
                <p:oleObj name="" r:id="rId4" imgW="2158365" imgH="989965" progId="Equation.DSMT4">
                  <p:embed/>
                  <p:pic>
                    <p:nvPicPr>
                      <p:cNvPr id="0" name="图片 3239"/>
                      <p:cNvPicPr/>
                      <p:nvPr/>
                    </p:nvPicPr>
                    <p:blipFill>
                      <a:blip r:embed="rId5"/>
                      <a:stretch>
                        <a:fillRect/>
                      </a:stretch>
                    </p:blipFill>
                    <p:spPr>
                      <a:xfrm>
                        <a:off x="1258888" y="1436688"/>
                        <a:ext cx="3875087" cy="1776412"/>
                      </a:xfrm>
                      <a:prstGeom prst="rect">
                        <a:avLst/>
                      </a:prstGeom>
                      <a:noFill/>
                      <a:ln w="38100">
                        <a:noFill/>
                        <a:miter/>
                      </a:ln>
                    </p:spPr>
                  </p:pic>
                </p:oleObj>
              </mc:Fallback>
            </mc:AlternateContent>
          </a:graphicData>
        </a:graphic>
      </p:graphicFrame>
      <p:graphicFrame>
        <p:nvGraphicFramePr>
          <p:cNvPr id="49157" name="Object 5"/>
          <p:cNvGraphicFramePr/>
          <p:nvPr/>
        </p:nvGraphicFramePr>
        <p:xfrm>
          <a:off x="1403350" y="3633153"/>
          <a:ext cx="5627688" cy="1747837"/>
        </p:xfrm>
        <a:graphic>
          <a:graphicData uri="http://schemas.openxmlformats.org/presentationml/2006/ole">
            <mc:AlternateContent xmlns:mc="http://schemas.openxmlformats.org/markup-compatibility/2006">
              <mc:Choice xmlns:v="urn:schemas-microsoft-com:vml" Requires="v">
                <p:oleObj spid="_x0000_s3078" name="" r:id="rId6" imgW="2946400" imgH="914400" progId="Equation.DSMT4">
                  <p:embed/>
                </p:oleObj>
              </mc:Choice>
              <mc:Fallback>
                <p:oleObj name="" r:id="rId6" imgW="2946400" imgH="914400" progId="Equation.DSMT4">
                  <p:embed/>
                  <p:pic>
                    <p:nvPicPr>
                      <p:cNvPr id="0" name="图片 3077"/>
                      <p:cNvPicPr/>
                      <p:nvPr/>
                    </p:nvPicPr>
                    <p:blipFill>
                      <a:blip r:embed="rId7"/>
                      <a:stretch>
                        <a:fillRect/>
                      </a:stretch>
                    </p:blipFill>
                    <p:spPr>
                      <a:xfrm>
                        <a:off x="1403350" y="3633153"/>
                        <a:ext cx="5627688" cy="1747837"/>
                      </a:xfrm>
                      <a:prstGeom prst="rect">
                        <a:avLst/>
                      </a:prstGeom>
                      <a:noFill/>
                      <a:ln w="38100">
                        <a:noFill/>
                        <a:miter/>
                      </a:ln>
                    </p:spPr>
                  </p:pic>
                </p:oleObj>
              </mc:Fallback>
            </mc:AlternateContent>
          </a:graphicData>
        </a:graphic>
      </p:graphicFrame>
      <p:sp>
        <p:nvSpPr>
          <p:cNvPr id="49158" name="Rectangle 6"/>
          <p:cNvSpPr/>
          <p:nvPr/>
        </p:nvSpPr>
        <p:spPr>
          <a:xfrm>
            <a:off x="600075" y="5481638"/>
            <a:ext cx="2286000" cy="460375"/>
          </a:xfrm>
          <a:prstGeom prst="rect">
            <a:avLst/>
          </a:prstGeom>
          <a:noFill/>
          <a:ln w="9525">
            <a:noFill/>
          </a:ln>
        </p:spPr>
        <p:txBody>
          <a:bodyPr>
            <a:spAutoFit/>
          </a:bodyPr>
          <a:p>
            <a:pPr algn="just"/>
            <a:r>
              <a:rPr lang="zh-CN" altLang="en-US" sz="2400" dirty="0">
                <a:solidFill>
                  <a:schemeClr val="bg2"/>
                </a:solidFill>
                <a:latin typeface="微软雅黑" panose="020B0503020204020204" pitchFamily="34" charset="-122"/>
                <a:ea typeface="微软雅黑" panose="020B0503020204020204" pitchFamily="34" charset="-122"/>
              </a:rPr>
              <a:t>合磁场为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49159" name="Object 7"/>
          <p:cNvGraphicFramePr/>
          <p:nvPr/>
        </p:nvGraphicFramePr>
        <p:xfrm>
          <a:off x="2171700" y="5325110"/>
          <a:ext cx="4800600" cy="882650"/>
        </p:xfrm>
        <a:graphic>
          <a:graphicData uri="http://schemas.openxmlformats.org/presentationml/2006/ole">
            <mc:AlternateContent xmlns:mc="http://schemas.openxmlformats.org/markup-compatibility/2006">
              <mc:Choice xmlns:v="urn:schemas-microsoft-com:vml" Requires="v">
                <p:oleObj spid="_x0000_s3077" name="" r:id="rId8" imgW="2489200" imgH="457200" progId="Equation.DSMT4">
                  <p:embed/>
                </p:oleObj>
              </mc:Choice>
              <mc:Fallback>
                <p:oleObj name="" r:id="rId8" imgW="2489200" imgH="457200" progId="Equation.DSMT4">
                  <p:embed/>
                  <p:pic>
                    <p:nvPicPr>
                      <p:cNvPr id="0" name="图片 3076"/>
                      <p:cNvPicPr/>
                      <p:nvPr/>
                    </p:nvPicPr>
                    <p:blipFill>
                      <a:blip r:embed="rId9"/>
                      <a:stretch>
                        <a:fillRect/>
                      </a:stretch>
                    </p:blipFill>
                    <p:spPr>
                      <a:xfrm>
                        <a:off x="2171700" y="5325110"/>
                        <a:ext cx="4800600" cy="882650"/>
                      </a:xfrm>
                      <a:prstGeom prst="rect">
                        <a:avLst/>
                      </a:prstGeom>
                      <a:noFill/>
                      <a:ln w="38100">
                        <a:noFill/>
                        <a:miter/>
                      </a:ln>
                    </p:spPr>
                  </p:pic>
                </p:oleObj>
              </mc:Fallback>
            </mc:AlternateContent>
          </a:graphicData>
        </a:graphic>
      </p:graphicFrame>
      <p:sp>
        <p:nvSpPr>
          <p:cNvPr id="13321" name="Text Box 8"/>
          <p:cNvSpPr txBox="1"/>
          <p:nvPr/>
        </p:nvSpPr>
        <p:spPr>
          <a:xfrm>
            <a:off x="647700" y="450850"/>
            <a:ext cx="3168650" cy="460375"/>
          </a:xfrm>
          <a:prstGeom prst="rect">
            <a:avLst/>
          </a:prstGeom>
          <a:noFill/>
          <a:ln w="9525">
            <a:noFill/>
          </a:ln>
        </p:spPr>
        <p:txBody>
          <a:bodyPr>
            <a:spAutoFit/>
          </a:bodyPr>
          <a:p>
            <a:pPr algn="just"/>
            <a:r>
              <a:rPr lang="zh-CN" altLang="en-US" sz="2400" dirty="0">
                <a:solidFill>
                  <a:schemeClr val="bg2"/>
                </a:solidFill>
                <a:latin typeface="微软雅黑" panose="020B0503020204020204" pitchFamily="34" charset="-122"/>
                <a:ea typeface="微软雅黑" panose="020B0503020204020204" pitchFamily="34" charset="-122"/>
              </a:rPr>
              <a:t>合场强为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49161" name="Text Box 9"/>
          <p:cNvSpPr txBox="1"/>
          <p:nvPr/>
        </p:nvSpPr>
        <p:spPr>
          <a:xfrm>
            <a:off x="625158" y="1014095"/>
            <a:ext cx="8893175"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由电场可以写出入射波磁场和反射波磁场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49162" name="Object 10"/>
          <p:cNvGraphicFramePr/>
          <p:nvPr/>
        </p:nvGraphicFramePr>
        <p:xfrm>
          <a:off x="5388928" y="1502728"/>
          <a:ext cx="3524250" cy="1400175"/>
        </p:xfrm>
        <a:graphic>
          <a:graphicData uri="http://schemas.openxmlformats.org/presentationml/2006/ole">
            <mc:AlternateContent xmlns:mc="http://schemas.openxmlformats.org/markup-compatibility/2006">
              <mc:Choice xmlns:v="urn:schemas-microsoft-com:vml" Requires="v">
                <p:oleObj spid="_x0000_s3258" name="" r:id="rId10" imgW="2032000" imgH="787400" progId="Equation.DSMT4">
                  <p:embed/>
                </p:oleObj>
              </mc:Choice>
              <mc:Fallback>
                <p:oleObj name="" r:id="rId10" imgW="2032000" imgH="787400" progId="Equation.DSMT4">
                  <p:embed/>
                  <p:pic>
                    <p:nvPicPr>
                      <p:cNvPr id="0" name="图片 3257"/>
                      <p:cNvPicPr/>
                      <p:nvPr/>
                    </p:nvPicPr>
                    <p:blipFill>
                      <a:blip r:embed="rId11"/>
                      <a:stretch>
                        <a:fillRect/>
                      </a:stretch>
                    </p:blipFill>
                    <p:spPr>
                      <a:xfrm>
                        <a:off x="5388928" y="1502728"/>
                        <a:ext cx="3524250" cy="1400175"/>
                      </a:xfrm>
                      <a:prstGeom prst="rect">
                        <a:avLst/>
                      </a:prstGeom>
                      <a:noFill/>
                      <a:ln w="38100">
                        <a:noFill/>
                        <a:miter/>
                      </a:ln>
                    </p:spPr>
                  </p:pic>
                </p:oleObj>
              </mc:Fallback>
            </mc:AlternateContent>
          </a:graphicData>
        </a:graphic>
      </p:graphicFrame>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anim calcmode="lin" valueType="num">
                                      <p:cBhvr additive="base">
                                        <p:cTn id="7" dur="500" fill="hold"/>
                                        <p:tgtEl>
                                          <p:spTgt spid="49155"/>
                                        </p:tgtEl>
                                        <p:attrNameLst>
                                          <p:attrName>ppt_x</p:attrName>
                                        </p:attrNameLst>
                                      </p:cBhvr>
                                      <p:tavLst>
                                        <p:tav tm="0">
                                          <p:val>
                                            <p:strVal val="#ppt_x"/>
                                          </p:val>
                                        </p:tav>
                                        <p:tav tm="100000">
                                          <p:val>
                                            <p:strVal val="#ppt_x"/>
                                          </p:val>
                                        </p:tav>
                                      </p:tavLst>
                                    </p:anim>
                                    <p:anim calcmode="lin" valueType="num">
                                      <p:cBhvr additive="base">
                                        <p:cTn id="8" dur="500" fill="hold"/>
                                        <p:tgtEl>
                                          <p:spTgt spid="491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9161"/>
                                        </p:tgtEl>
                                        <p:attrNameLst>
                                          <p:attrName>style.visibility</p:attrName>
                                        </p:attrNameLst>
                                      </p:cBhvr>
                                      <p:to>
                                        <p:strVal val="visible"/>
                                      </p:to>
                                    </p:set>
                                    <p:animEffect transition="in" filter="blinds(horizontal)">
                                      <p:cBhvr>
                                        <p:cTn id="13" dur="500"/>
                                        <p:tgtEl>
                                          <p:spTgt spid="4916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9162"/>
                                        </p:tgtEl>
                                        <p:attrNameLst>
                                          <p:attrName>style.visibility</p:attrName>
                                        </p:attrNameLst>
                                      </p:cBhvr>
                                      <p:to>
                                        <p:strVal val="visible"/>
                                      </p:to>
                                    </p:set>
                                    <p:anim calcmode="lin" valueType="num">
                                      <p:cBhvr additive="base">
                                        <p:cTn id="18" dur="500" fill="hold"/>
                                        <p:tgtEl>
                                          <p:spTgt spid="49162"/>
                                        </p:tgtEl>
                                        <p:attrNameLst>
                                          <p:attrName>ppt_x</p:attrName>
                                        </p:attrNameLst>
                                      </p:cBhvr>
                                      <p:tavLst>
                                        <p:tav tm="0">
                                          <p:val>
                                            <p:strVal val="#ppt_x"/>
                                          </p:val>
                                        </p:tav>
                                        <p:tav tm="100000">
                                          <p:val>
                                            <p:strVal val="#ppt_x"/>
                                          </p:val>
                                        </p:tav>
                                      </p:tavLst>
                                    </p:anim>
                                    <p:anim calcmode="lin" valueType="num">
                                      <p:cBhvr additive="base">
                                        <p:cTn id="19" dur="500" fill="hold"/>
                                        <p:tgtEl>
                                          <p:spTgt spid="4916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9156"/>
                                        </p:tgtEl>
                                        <p:attrNameLst>
                                          <p:attrName>style.visibility</p:attrName>
                                        </p:attrNameLst>
                                      </p:cBhvr>
                                      <p:to>
                                        <p:strVal val="visible"/>
                                      </p:to>
                                    </p:set>
                                    <p:anim calcmode="lin" valueType="num">
                                      <p:cBhvr additive="base">
                                        <p:cTn id="24" dur="500" fill="hold"/>
                                        <p:tgtEl>
                                          <p:spTgt spid="49156"/>
                                        </p:tgtEl>
                                        <p:attrNameLst>
                                          <p:attrName>ppt_x</p:attrName>
                                        </p:attrNameLst>
                                      </p:cBhvr>
                                      <p:tavLst>
                                        <p:tav tm="0">
                                          <p:val>
                                            <p:strVal val="#ppt_x"/>
                                          </p:val>
                                        </p:tav>
                                        <p:tav tm="100000">
                                          <p:val>
                                            <p:strVal val="#ppt_x"/>
                                          </p:val>
                                        </p:tav>
                                      </p:tavLst>
                                    </p:anim>
                                    <p:anim calcmode="lin" valueType="num">
                                      <p:cBhvr additive="base">
                                        <p:cTn id="25" dur="500" fill="hold"/>
                                        <p:tgtEl>
                                          <p:spTgt spid="4915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49162"/>
                                        </p:tgtEl>
                                        <p:attrNameLst>
                                          <p:attrName>ppt_x</p:attrName>
                                        </p:attrNameLst>
                                      </p:cBhvr>
                                      <p:tavLst>
                                        <p:tav tm="0">
                                          <p:val>
                                            <p:strVal val="ppt_x"/>
                                          </p:val>
                                        </p:tav>
                                        <p:tav tm="100000">
                                          <p:val>
                                            <p:strVal val="ppt_x"/>
                                          </p:val>
                                        </p:tav>
                                      </p:tavLst>
                                    </p:anim>
                                    <p:anim calcmode="lin" valueType="num">
                                      <p:cBhvr additive="base">
                                        <p:cTn id="30" dur="500"/>
                                        <p:tgtEl>
                                          <p:spTgt spid="49162"/>
                                        </p:tgtEl>
                                        <p:attrNameLst>
                                          <p:attrName>ppt_y</p:attrName>
                                        </p:attrNameLst>
                                      </p:cBhvr>
                                      <p:tavLst>
                                        <p:tav tm="0">
                                          <p:val>
                                            <p:strVal val="ppt_y"/>
                                          </p:val>
                                        </p:tav>
                                        <p:tav tm="100000">
                                          <p:val>
                                            <p:strVal val="1+ppt_h/2"/>
                                          </p:val>
                                        </p:tav>
                                      </p:tavLst>
                                    </p:anim>
                                    <p:set>
                                      <p:cBhvr>
                                        <p:cTn id="31" dur="1" fill="hold">
                                          <p:stCondLst>
                                            <p:cond delay="499"/>
                                          </p:stCondLst>
                                        </p:cTn>
                                        <p:tgtEl>
                                          <p:spTgt spid="4916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49154"/>
                                        </p:tgtEl>
                                        <p:attrNameLst>
                                          <p:attrName>style.visibility</p:attrName>
                                        </p:attrNameLst>
                                      </p:cBhvr>
                                      <p:to>
                                        <p:strVal val="visible"/>
                                      </p:to>
                                    </p:set>
                                    <p:animEffect transition="in" filter="box(in)">
                                      <p:cBhvr>
                                        <p:cTn id="36" dur="500"/>
                                        <p:tgtEl>
                                          <p:spTgt spid="4915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9157"/>
                                        </p:tgtEl>
                                        <p:attrNameLst>
                                          <p:attrName>style.visibility</p:attrName>
                                        </p:attrNameLst>
                                      </p:cBhvr>
                                      <p:to>
                                        <p:strVal val="visible"/>
                                      </p:to>
                                    </p:set>
                                    <p:anim calcmode="lin" valueType="num">
                                      <p:cBhvr additive="base">
                                        <p:cTn id="41" dur="500" fill="hold"/>
                                        <p:tgtEl>
                                          <p:spTgt spid="49157"/>
                                        </p:tgtEl>
                                        <p:attrNameLst>
                                          <p:attrName>ppt_x</p:attrName>
                                        </p:attrNameLst>
                                      </p:cBhvr>
                                      <p:tavLst>
                                        <p:tav tm="0">
                                          <p:val>
                                            <p:strVal val="#ppt_x"/>
                                          </p:val>
                                        </p:tav>
                                        <p:tav tm="100000">
                                          <p:val>
                                            <p:strVal val="#ppt_x"/>
                                          </p:val>
                                        </p:tav>
                                      </p:tavLst>
                                    </p:anim>
                                    <p:anim calcmode="lin" valueType="num">
                                      <p:cBhvr additive="base">
                                        <p:cTn id="42" dur="500" fill="hold"/>
                                        <p:tgtEl>
                                          <p:spTgt spid="4915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9158"/>
                                        </p:tgtEl>
                                        <p:attrNameLst>
                                          <p:attrName>style.visibility</p:attrName>
                                        </p:attrNameLst>
                                      </p:cBhvr>
                                      <p:to>
                                        <p:strVal val="visible"/>
                                      </p:to>
                                    </p:set>
                                    <p:animEffect transition="in" filter="blinds(horizontal)">
                                      <p:cBhvr>
                                        <p:cTn id="47" dur="500"/>
                                        <p:tgtEl>
                                          <p:spTgt spid="4915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9159"/>
                                        </p:tgtEl>
                                        <p:attrNameLst>
                                          <p:attrName>style.visibility</p:attrName>
                                        </p:attrNameLst>
                                      </p:cBhvr>
                                      <p:to>
                                        <p:strVal val="visible"/>
                                      </p:to>
                                    </p:set>
                                    <p:anim calcmode="lin" valueType="num">
                                      <p:cBhvr additive="base">
                                        <p:cTn id="52" dur="500" fill="hold"/>
                                        <p:tgtEl>
                                          <p:spTgt spid="49159"/>
                                        </p:tgtEl>
                                        <p:attrNameLst>
                                          <p:attrName>ppt_x</p:attrName>
                                        </p:attrNameLst>
                                      </p:cBhvr>
                                      <p:tavLst>
                                        <p:tav tm="0">
                                          <p:val>
                                            <p:strVal val="#ppt_x"/>
                                          </p:val>
                                        </p:tav>
                                        <p:tav tm="100000">
                                          <p:val>
                                            <p:strVal val="#ppt_x"/>
                                          </p:val>
                                        </p:tav>
                                      </p:tavLst>
                                    </p:anim>
                                    <p:anim calcmode="lin" valueType="num">
                                      <p:cBhvr additive="base">
                                        <p:cTn id="53" dur="500" fill="hold"/>
                                        <p:tgtEl>
                                          <p:spTgt spid="491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58" grpId="0"/>
      <p:bldP spid="4916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48130" name="Object 2"/>
          <p:cNvGraphicFramePr/>
          <p:nvPr/>
        </p:nvGraphicFramePr>
        <p:xfrm>
          <a:off x="1979613" y="2442528"/>
          <a:ext cx="3429000" cy="469900"/>
        </p:xfrm>
        <a:graphic>
          <a:graphicData uri="http://schemas.openxmlformats.org/presentationml/2006/ole">
            <mc:AlternateContent xmlns:mc="http://schemas.openxmlformats.org/markup-compatibility/2006">
              <mc:Choice xmlns:v="urn:schemas-microsoft-com:vml" Requires="v">
                <p:oleObj spid="_x0000_s3131" name="" r:id="rId2" imgW="1459230" imgH="203200" progId="Equation.DSMT4">
                  <p:embed/>
                </p:oleObj>
              </mc:Choice>
              <mc:Fallback>
                <p:oleObj name="" r:id="rId2" imgW="1459230" imgH="203200" progId="Equation.DSMT4">
                  <p:embed/>
                  <p:pic>
                    <p:nvPicPr>
                      <p:cNvPr id="0" name="图片 3130"/>
                      <p:cNvPicPr/>
                      <p:nvPr/>
                    </p:nvPicPr>
                    <p:blipFill>
                      <a:blip r:embed="rId3"/>
                      <a:stretch>
                        <a:fillRect/>
                      </a:stretch>
                    </p:blipFill>
                    <p:spPr>
                      <a:xfrm>
                        <a:off x="1979613" y="2442528"/>
                        <a:ext cx="3429000" cy="469900"/>
                      </a:xfrm>
                      <a:prstGeom prst="rect">
                        <a:avLst/>
                      </a:prstGeom>
                      <a:noFill/>
                      <a:ln w="38100">
                        <a:noFill/>
                        <a:miter/>
                      </a:ln>
                    </p:spPr>
                  </p:pic>
                </p:oleObj>
              </mc:Fallback>
            </mc:AlternateContent>
          </a:graphicData>
        </a:graphic>
      </p:graphicFrame>
      <p:graphicFrame>
        <p:nvGraphicFramePr>
          <p:cNvPr id="48131" name="Object 3"/>
          <p:cNvGraphicFramePr/>
          <p:nvPr/>
        </p:nvGraphicFramePr>
        <p:xfrm>
          <a:off x="2484438" y="3894455"/>
          <a:ext cx="2566987" cy="935038"/>
        </p:xfrm>
        <a:graphic>
          <a:graphicData uri="http://schemas.openxmlformats.org/presentationml/2006/ole">
            <mc:AlternateContent xmlns:mc="http://schemas.openxmlformats.org/markup-compatibility/2006">
              <mc:Choice xmlns:v="urn:schemas-microsoft-com:vml" Requires="v">
                <p:oleObj spid="_x0000_s3132" name="" r:id="rId4" imgW="1282700" imgH="469900" progId="Equation.DSMT4">
                  <p:embed/>
                </p:oleObj>
              </mc:Choice>
              <mc:Fallback>
                <p:oleObj name="" r:id="rId4" imgW="1282700" imgH="469900" progId="Equation.DSMT4">
                  <p:embed/>
                  <p:pic>
                    <p:nvPicPr>
                      <p:cNvPr id="0" name="图片 3131"/>
                      <p:cNvPicPr/>
                      <p:nvPr/>
                    </p:nvPicPr>
                    <p:blipFill>
                      <a:blip r:embed="rId5"/>
                      <a:stretch>
                        <a:fillRect/>
                      </a:stretch>
                    </p:blipFill>
                    <p:spPr>
                      <a:xfrm>
                        <a:off x="2484438" y="3894455"/>
                        <a:ext cx="2566987" cy="935038"/>
                      </a:xfrm>
                      <a:prstGeom prst="rect">
                        <a:avLst/>
                      </a:prstGeom>
                      <a:noFill/>
                      <a:ln w="38100">
                        <a:noFill/>
                        <a:miter/>
                      </a:ln>
                    </p:spPr>
                  </p:pic>
                </p:oleObj>
              </mc:Fallback>
            </mc:AlternateContent>
          </a:graphicData>
        </a:graphic>
      </p:graphicFrame>
      <p:sp>
        <p:nvSpPr>
          <p:cNvPr id="48133" name="Text Box 5"/>
          <p:cNvSpPr txBox="1"/>
          <p:nvPr/>
        </p:nvSpPr>
        <p:spPr>
          <a:xfrm>
            <a:off x="395288" y="1125538"/>
            <a:ext cx="8208962" cy="977265"/>
          </a:xfrm>
          <a:prstGeom prst="rect">
            <a:avLst/>
          </a:prstGeom>
          <a:noFill/>
          <a:ln w="9525">
            <a:noFill/>
          </a:ln>
        </p:spPr>
        <p:txBody>
          <a:bodyPr>
            <a:spAutoFit/>
          </a:bodyPr>
          <a:p>
            <a:pPr algn="just" eaLnBrk="0" hangingPunct="0">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电磁波从导体表面向内部传播，其值衰减到表面处值的</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时进入导体内部的深度称为趋肤深度或透入深度，即</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341" name="Text Box 4"/>
          <p:cNvSpPr txBox="1"/>
          <p:nvPr/>
        </p:nvSpPr>
        <p:spPr>
          <a:xfrm>
            <a:off x="468313" y="523875"/>
            <a:ext cx="5183187" cy="460375"/>
          </a:xfrm>
          <a:prstGeom prst="rect">
            <a:avLst/>
          </a:prstGeom>
          <a:noFill/>
          <a:ln w="9525">
            <a:noFill/>
          </a:ln>
        </p:spPr>
        <p:txBody>
          <a:bodyPr>
            <a:spAutoFit/>
          </a:bodyPr>
          <a:p>
            <a:pPr algn="just"/>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趋肤深度</a:t>
            </a:r>
            <a:r>
              <a:rPr lang="en-US" altLang="zh-CN" sz="2400" i="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δ</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（透入深度）</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134" name="Text Box 6"/>
          <p:cNvSpPr txBox="1"/>
          <p:nvPr/>
        </p:nvSpPr>
        <p:spPr>
          <a:xfrm>
            <a:off x="420053" y="3259773"/>
            <a:ext cx="5759450"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对于良导体，可得</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3"/>
                                        </p:tgtEl>
                                        <p:attrNameLst>
                                          <p:attrName>style.visibility</p:attrName>
                                        </p:attrNameLst>
                                      </p:cBhvr>
                                      <p:to>
                                        <p:strVal val="visible"/>
                                      </p:to>
                                    </p:set>
                                    <p:animEffect transition="in" filter="blinds(horizontal)">
                                      <p:cBhvr>
                                        <p:cTn id="7" dur="500"/>
                                        <p:tgtEl>
                                          <p:spTgt spid="481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8130"/>
                                        </p:tgtEl>
                                        <p:attrNameLst>
                                          <p:attrName>style.visibility</p:attrName>
                                        </p:attrNameLst>
                                      </p:cBhvr>
                                      <p:to>
                                        <p:strVal val="visible"/>
                                      </p:to>
                                    </p:set>
                                    <p:anim calcmode="lin" valueType="num">
                                      <p:cBhvr additive="base">
                                        <p:cTn id="12" dur="500" fill="hold"/>
                                        <p:tgtEl>
                                          <p:spTgt spid="48130"/>
                                        </p:tgtEl>
                                        <p:attrNameLst>
                                          <p:attrName>ppt_x</p:attrName>
                                        </p:attrNameLst>
                                      </p:cBhvr>
                                      <p:tavLst>
                                        <p:tav tm="0">
                                          <p:val>
                                            <p:strVal val="#ppt_x"/>
                                          </p:val>
                                        </p:tav>
                                        <p:tav tm="100000">
                                          <p:val>
                                            <p:strVal val="#ppt_x"/>
                                          </p:val>
                                        </p:tav>
                                      </p:tavLst>
                                    </p:anim>
                                    <p:anim calcmode="lin" valueType="num">
                                      <p:cBhvr additive="base">
                                        <p:cTn id="13" dur="500" fill="hold"/>
                                        <p:tgtEl>
                                          <p:spTgt spid="4813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48134"/>
                                        </p:tgtEl>
                                        <p:attrNameLst>
                                          <p:attrName>style.visibility</p:attrName>
                                        </p:attrNameLst>
                                      </p:cBhvr>
                                      <p:to>
                                        <p:strVal val="visible"/>
                                      </p:to>
                                    </p:set>
                                    <p:animEffect transition="in" filter="box(in)">
                                      <p:cBhvr>
                                        <p:cTn id="18" dur="500"/>
                                        <p:tgtEl>
                                          <p:spTgt spid="4813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8131"/>
                                        </p:tgtEl>
                                        <p:attrNameLst>
                                          <p:attrName>style.visibility</p:attrName>
                                        </p:attrNameLst>
                                      </p:cBhvr>
                                      <p:to>
                                        <p:strVal val="visible"/>
                                      </p:to>
                                    </p:set>
                                    <p:anim calcmode="lin" valueType="num">
                                      <p:cBhvr additive="base">
                                        <p:cTn id="23" dur="500" fill="hold"/>
                                        <p:tgtEl>
                                          <p:spTgt spid="48131"/>
                                        </p:tgtEl>
                                        <p:attrNameLst>
                                          <p:attrName>ppt_x</p:attrName>
                                        </p:attrNameLst>
                                      </p:cBhvr>
                                      <p:tavLst>
                                        <p:tav tm="0">
                                          <p:val>
                                            <p:strVal val="#ppt_x"/>
                                          </p:val>
                                        </p:tav>
                                        <p:tav tm="100000">
                                          <p:val>
                                            <p:strVal val="#ppt_x"/>
                                          </p:val>
                                        </p:tav>
                                      </p:tavLst>
                                    </p:anim>
                                    <p:anim calcmode="lin" valueType="num">
                                      <p:cBhvr additive="base">
                                        <p:cTn id="24" dur="500" fill="hold"/>
                                        <p:tgtEl>
                                          <p:spTgt spid="48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p:bldP spid="4813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9395" name="Rectangle 3"/>
          <p:cNvSpPr/>
          <p:nvPr/>
        </p:nvSpPr>
        <p:spPr>
          <a:xfrm>
            <a:off x="457200" y="1674813"/>
            <a:ext cx="8686800" cy="829945"/>
          </a:xfrm>
          <a:prstGeom prst="rect">
            <a:avLst/>
          </a:prstGeom>
          <a:noFill/>
          <a:ln w="9525">
            <a:noFill/>
          </a:ln>
        </p:spPr>
        <p:txBody>
          <a:bodyPr>
            <a:spAutoFit/>
          </a:bodyPr>
          <a:p>
            <a:pPr indent="5461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解：</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对于</a:t>
            </a: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50Hz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10GHz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46100" algn="just" eaLnBrk="0" hangingPunct="0"/>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可以验证</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368" name="Group 12"/>
          <p:cNvGrpSpPr/>
          <p:nvPr/>
        </p:nvGrpSpPr>
        <p:grpSpPr>
          <a:xfrm>
            <a:off x="395288" y="321310"/>
            <a:ext cx="8137525" cy="1420813"/>
            <a:chOff x="249" y="346"/>
            <a:chExt cx="5126" cy="895"/>
          </a:xfrm>
        </p:grpSpPr>
        <p:sp>
          <p:nvSpPr>
            <p:cNvPr id="15372" name="Text Box 2"/>
            <p:cNvSpPr txBox="1"/>
            <p:nvPr/>
          </p:nvSpPr>
          <p:spPr>
            <a:xfrm>
              <a:off x="249" y="346"/>
              <a:ext cx="5126" cy="895"/>
            </a:xfrm>
            <a:prstGeom prst="rect">
              <a:avLst/>
            </a:prstGeom>
            <a:noFill/>
            <a:ln w="9525">
              <a:noFill/>
            </a:ln>
          </p:spPr>
          <p:txBody>
            <a:bodyPr>
              <a:spAutoFit/>
            </a:bodyPr>
            <a:p>
              <a:pPr algn="just" eaLnBrk="0" hangingPunct="0">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6.8</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铜的电参数为                                         ，对下列频率的电磁波求趋肤深度</a:t>
              </a: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，⑴ </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50Hz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，⑵ </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，⑶ </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10GHz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5366" name="Object 4"/>
            <p:cNvGraphicFramePr/>
            <p:nvPr/>
          </p:nvGraphicFramePr>
          <p:xfrm>
            <a:off x="2292" y="399"/>
            <a:ext cx="2495" cy="288"/>
          </p:xfrm>
          <a:graphic>
            <a:graphicData uri="http://schemas.openxmlformats.org/presentationml/2006/ole">
              <mc:AlternateContent xmlns:mc="http://schemas.openxmlformats.org/markup-compatibility/2006">
                <mc:Choice xmlns:v="urn:schemas-microsoft-com:vml" Requires="v">
                  <p:oleObj spid="_x0000_s3182" name="" r:id="rId2" imgW="2056765" imgH="241300" progId="Equation.DSMT4">
                    <p:embed/>
                  </p:oleObj>
                </mc:Choice>
                <mc:Fallback>
                  <p:oleObj name="" r:id="rId2" imgW="2056765" imgH="241300" progId="Equation.DSMT4">
                    <p:embed/>
                    <p:pic>
                      <p:nvPicPr>
                        <p:cNvPr id="0" name="图片 3181"/>
                        <p:cNvPicPr/>
                        <p:nvPr/>
                      </p:nvPicPr>
                      <p:blipFill>
                        <a:blip r:embed="rId3"/>
                        <a:stretch>
                          <a:fillRect/>
                        </a:stretch>
                      </p:blipFill>
                      <p:spPr>
                        <a:xfrm>
                          <a:off x="2292" y="399"/>
                          <a:ext cx="2495" cy="288"/>
                        </a:xfrm>
                        <a:prstGeom prst="rect">
                          <a:avLst/>
                        </a:prstGeom>
                        <a:noFill/>
                        <a:ln w="38100">
                          <a:noFill/>
                          <a:miter/>
                        </a:ln>
                      </p:spPr>
                    </p:pic>
                  </p:oleObj>
                </mc:Fallback>
              </mc:AlternateContent>
            </a:graphicData>
          </a:graphic>
        </p:graphicFrame>
      </p:grpSp>
      <p:graphicFrame>
        <p:nvGraphicFramePr>
          <p:cNvPr id="59397" name="Object 5"/>
          <p:cNvGraphicFramePr/>
          <p:nvPr/>
        </p:nvGraphicFramePr>
        <p:xfrm>
          <a:off x="2780983" y="2174875"/>
          <a:ext cx="3581400" cy="873125"/>
        </p:xfrm>
        <a:graphic>
          <a:graphicData uri="http://schemas.openxmlformats.org/presentationml/2006/ole">
            <mc:AlternateContent xmlns:mc="http://schemas.openxmlformats.org/markup-compatibility/2006">
              <mc:Choice xmlns:v="urn:schemas-microsoft-com:vml" Requires="v">
                <p:oleObj spid="_x0000_s3135" name="" r:id="rId4" imgW="1879600" imgH="457200" progId="Equation.DSMT4">
                  <p:embed/>
                </p:oleObj>
              </mc:Choice>
              <mc:Fallback>
                <p:oleObj name="" r:id="rId4" imgW="1879600" imgH="457200" progId="Equation.DSMT4">
                  <p:embed/>
                  <p:pic>
                    <p:nvPicPr>
                      <p:cNvPr id="0" name="图片 3134"/>
                      <p:cNvPicPr/>
                      <p:nvPr/>
                    </p:nvPicPr>
                    <p:blipFill>
                      <a:blip r:embed="rId5"/>
                      <a:stretch>
                        <a:fillRect/>
                      </a:stretch>
                    </p:blipFill>
                    <p:spPr>
                      <a:xfrm>
                        <a:off x="2780983" y="2174875"/>
                        <a:ext cx="3581400" cy="873125"/>
                      </a:xfrm>
                      <a:prstGeom prst="rect">
                        <a:avLst/>
                      </a:prstGeom>
                      <a:noFill/>
                      <a:ln w="38100">
                        <a:noFill/>
                        <a:miter/>
                      </a:ln>
                    </p:spPr>
                  </p:pic>
                </p:oleObj>
              </mc:Fallback>
            </mc:AlternateContent>
          </a:graphicData>
        </a:graphic>
      </p:graphicFrame>
      <p:sp>
        <p:nvSpPr>
          <p:cNvPr id="59398" name="Rectangle 6"/>
          <p:cNvSpPr/>
          <p:nvPr/>
        </p:nvSpPr>
        <p:spPr>
          <a:xfrm>
            <a:off x="971550" y="5475605"/>
            <a:ext cx="2951163" cy="460375"/>
          </a:xfrm>
          <a:prstGeom prst="rect">
            <a:avLst/>
          </a:prstGeom>
          <a:noFill/>
          <a:ln w="9525">
            <a:noFill/>
          </a:ln>
        </p:spPr>
        <p:txBody>
          <a:bodyPr>
            <a:spAutoFit/>
          </a:bodyPr>
          <a:p>
            <a:pPr indent="533400" algn="just" eaLnBrk="0" hangingPunct="0"/>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10GHz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9399" name="Object 7"/>
          <p:cNvGraphicFramePr/>
          <p:nvPr/>
        </p:nvGraphicFramePr>
        <p:xfrm>
          <a:off x="3667125" y="4266883"/>
          <a:ext cx="3568700" cy="973137"/>
        </p:xfrm>
        <a:graphic>
          <a:graphicData uri="http://schemas.openxmlformats.org/presentationml/2006/ole">
            <mc:AlternateContent xmlns:mc="http://schemas.openxmlformats.org/markup-compatibility/2006">
              <mc:Choice xmlns:v="urn:schemas-microsoft-com:vml" Requires="v">
                <p:oleObj spid="_x0000_s3192" name="" r:id="rId6" imgW="1777365" imgH="482600" progId="Equation.DSMT4">
                  <p:embed/>
                </p:oleObj>
              </mc:Choice>
              <mc:Fallback>
                <p:oleObj name="" r:id="rId6" imgW="1777365" imgH="482600" progId="Equation.DSMT4">
                  <p:embed/>
                  <p:pic>
                    <p:nvPicPr>
                      <p:cNvPr id="0" name="图片 3191"/>
                      <p:cNvPicPr/>
                      <p:nvPr/>
                    </p:nvPicPr>
                    <p:blipFill>
                      <a:blip r:embed="rId7"/>
                      <a:stretch>
                        <a:fillRect/>
                      </a:stretch>
                    </p:blipFill>
                    <p:spPr>
                      <a:xfrm>
                        <a:off x="3667125" y="4266883"/>
                        <a:ext cx="3568700" cy="973137"/>
                      </a:xfrm>
                      <a:prstGeom prst="rect">
                        <a:avLst/>
                      </a:prstGeom>
                      <a:noFill/>
                      <a:ln w="38100">
                        <a:noFill/>
                        <a:miter/>
                      </a:ln>
                    </p:spPr>
                  </p:pic>
                </p:oleObj>
              </mc:Fallback>
            </mc:AlternateContent>
          </a:graphicData>
        </a:graphic>
      </p:graphicFrame>
      <p:graphicFrame>
        <p:nvGraphicFramePr>
          <p:cNvPr id="59400" name="Object 8"/>
          <p:cNvGraphicFramePr/>
          <p:nvPr/>
        </p:nvGraphicFramePr>
        <p:xfrm>
          <a:off x="3638550" y="5245735"/>
          <a:ext cx="3670300" cy="1001713"/>
        </p:xfrm>
        <a:graphic>
          <a:graphicData uri="http://schemas.openxmlformats.org/presentationml/2006/ole">
            <mc:AlternateContent xmlns:mc="http://schemas.openxmlformats.org/markup-compatibility/2006">
              <mc:Choice xmlns:v="urn:schemas-microsoft-com:vml" Requires="v">
                <p:oleObj spid="_x0000_s3108" name="" r:id="rId8" imgW="1777365" imgH="482600" progId="Equation.DSMT4">
                  <p:embed/>
                </p:oleObj>
              </mc:Choice>
              <mc:Fallback>
                <p:oleObj name="" r:id="rId8" imgW="1777365" imgH="482600" progId="Equation.DSMT4">
                  <p:embed/>
                  <p:pic>
                    <p:nvPicPr>
                      <p:cNvPr id="0" name="图片 3107"/>
                      <p:cNvPicPr/>
                      <p:nvPr/>
                    </p:nvPicPr>
                    <p:blipFill>
                      <a:blip r:embed="rId9"/>
                      <a:stretch>
                        <a:fillRect/>
                      </a:stretch>
                    </p:blipFill>
                    <p:spPr>
                      <a:xfrm>
                        <a:off x="3638550" y="5245735"/>
                        <a:ext cx="3670300" cy="1001713"/>
                      </a:xfrm>
                      <a:prstGeom prst="rect">
                        <a:avLst/>
                      </a:prstGeom>
                      <a:noFill/>
                      <a:ln w="38100">
                        <a:noFill/>
                        <a:miter/>
                      </a:ln>
                    </p:spPr>
                  </p:pic>
                </p:oleObj>
              </mc:Fallback>
            </mc:AlternateContent>
          </a:graphicData>
        </a:graphic>
      </p:graphicFrame>
      <p:graphicFrame>
        <p:nvGraphicFramePr>
          <p:cNvPr id="59401" name="Object 9"/>
          <p:cNvGraphicFramePr/>
          <p:nvPr/>
        </p:nvGraphicFramePr>
        <p:xfrm>
          <a:off x="3708400" y="3144203"/>
          <a:ext cx="3640138" cy="1003300"/>
        </p:xfrm>
        <a:graphic>
          <a:graphicData uri="http://schemas.openxmlformats.org/presentationml/2006/ole">
            <mc:AlternateContent xmlns:mc="http://schemas.openxmlformats.org/markup-compatibility/2006">
              <mc:Choice xmlns:v="urn:schemas-microsoft-com:vml" Requires="v">
                <p:oleObj spid="_x0000_s3175" name="" r:id="rId10" imgW="1764665" imgH="482600" progId="Equation.DSMT4">
                  <p:embed/>
                </p:oleObj>
              </mc:Choice>
              <mc:Fallback>
                <p:oleObj name="" r:id="rId10" imgW="1764665" imgH="482600" progId="Equation.DSMT4">
                  <p:embed/>
                  <p:pic>
                    <p:nvPicPr>
                      <p:cNvPr id="0" name="图片 3174"/>
                      <p:cNvPicPr/>
                      <p:nvPr/>
                    </p:nvPicPr>
                    <p:blipFill>
                      <a:blip r:embed="rId11"/>
                      <a:stretch>
                        <a:fillRect/>
                      </a:stretch>
                    </p:blipFill>
                    <p:spPr>
                      <a:xfrm>
                        <a:off x="3708400" y="3144203"/>
                        <a:ext cx="3640138" cy="1003300"/>
                      </a:xfrm>
                      <a:prstGeom prst="rect">
                        <a:avLst/>
                      </a:prstGeom>
                      <a:noFill/>
                      <a:ln w="38100">
                        <a:noFill/>
                        <a:miter/>
                      </a:ln>
                    </p:spPr>
                  </p:pic>
                </p:oleObj>
              </mc:Fallback>
            </mc:AlternateContent>
          </a:graphicData>
        </a:graphic>
      </p:graphicFrame>
      <p:sp>
        <p:nvSpPr>
          <p:cNvPr id="59402" name="Text Box 10"/>
          <p:cNvSpPr txBox="1"/>
          <p:nvPr/>
        </p:nvSpPr>
        <p:spPr>
          <a:xfrm>
            <a:off x="599123" y="3415030"/>
            <a:ext cx="4248150" cy="460375"/>
          </a:xfrm>
          <a:prstGeom prst="rect">
            <a:avLst/>
          </a:prstGeom>
          <a:noFill/>
          <a:ln w="9525">
            <a:noFill/>
          </a:ln>
        </p:spPr>
        <p:txBody>
          <a:bodyPr>
            <a:spAutoFit/>
          </a:bodyPr>
          <a:p>
            <a:pPr algn="just"/>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a:t>
            </a: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50Hz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403" name="Text Box 11"/>
          <p:cNvSpPr txBox="1"/>
          <p:nvPr/>
        </p:nvSpPr>
        <p:spPr>
          <a:xfrm>
            <a:off x="1547813" y="4468495"/>
            <a:ext cx="3529012" cy="460375"/>
          </a:xfrm>
          <a:prstGeom prst="rect">
            <a:avLst/>
          </a:prstGeom>
          <a:noFill/>
          <a:ln w="9525">
            <a:noFill/>
          </a:ln>
        </p:spPr>
        <p:txBody>
          <a:bodyPr>
            <a:spAutoFit/>
          </a:bodyPr>
          <a:p>
            <a:pPr algn="just" eaLnBrk="0" hangingPunct="0"/>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ox(in)">
                                      <p:cBhvr>
                                        <p:cTn id="7" dur="500"/>
                                        <p:tgtEl>
                                          <p:spTgt spid="5939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9397"/>
                                        </p:tgtEl>
                                        <p:attrNameLst>
                                          <p:attrName>style.visibility</p:attrName>
                                        </p:attrNameLst>
                                      </p:cBhvr>
                                      <p:to>
                                        <p:strVal val="visible"/>
                                      </p:to>
                                    </p:set>
                                    <p:anim calcmode="lin" valueType="num">
                                      <p:cBhvr additive="base">
                                        <p:cTn id="12" dur="500" fill="hold"/>
                                        <p:tgtEl>
                                          <p:spTgt spid="59397"/>
                                        </p:tgtEl>
                                        <p:attrNameLst>
                                          <p:attrName>ppt_x</p:attrName>
                                        </p:attrNameLst>
                                      </p:cBhvr>
                                      <p:tavLst>
                                        <p:tav tm="0">
                                          <p:val>
                                            <p:strVal val="#ppt_x"/>
                                          </p:val>
                                        </p:tav>
                                        <p:tav tm="100000">
                                          <p:val>
                                            <p:strVal val="#ppt_x"/>
                                          </p:val>
                                        </p:tav>
                                      </p:tavLst>
                                    </p:anim>
                                    <p:anim calcmode="lin" valueType="num">
                                      <p:cBhvr additive="base">
                                        <p:cTn id="13" dur="500" fill="hold"/>
                                        <p:tgtEl>
                                          <p:spTgt spid="5939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9402"/>
                                        </p:tgtEl>
                                        <p:attrNameLst>
                                          <p:attrName>style.visibility</p:attrName>
                                        </p:attrNameLst>
                                      </p:cBhvr>
                                      <p:to>
                                        <p:strVal val="visible"/>
                                      </p:to>
                                    </p:set>
                                    <p:animEffect transition="in" filter="blinds(horizontal)">
                                      <p:cBhvr>
                                        <p:cTn id="18" dur="500"/>
                                        <p:tgtEl>
                                          <p:spTgt spid="59402"/>
                                        </p:tgtEl>
                                      </p:cBhvr>
                                    </p:animEffect>
                                  </p:childTnLst>
                                </p:cTn>
                              </p:par>
                              <p:par>
                                <p:cTn id="19" presetID="3" presetClass="entr" presetSubtype="10" fill="hold" nodeType="withEffect">
                                  <p:stCondLst>
                                    <p:cond delay="0"/>
                                  </p:stCondLst>
                                  <p:childTnLst>
                                    <p:set>
                                      <p:cBhvr>
                                        <p:cTn id="20" dur="1" fill="hold">
                                          <p:stCondLst>
                                            <p:cond delay="0"/>
                                          </p:stCondLst>
                                        </p:cTn>
                                        <p:tgtEl>
                                          <p:spTgt spid="59401"/>
                                        </p:tgtEl>
                                        <p:attrNameLst>
                                          <p:attrName>style.visibility</p:attrName>
                                        </p:attrNameLst>
                                      </p:cBhvr>
                                      <p:to>
                                        <p:strVal val="visible"/>
                                      </p:to>
                                    </p:set>
                                    <p:animEffect transition="in" filter="blinds(horizontal)">
                                      <p:cBhvr>
                                        <p:cTn id="21" dur="500"/>
                                        <p:tgtEl>
                                          <p:spTgt spid="5940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9403"/>
                                        </p:tgtEl>
                                        <p:attrNameLst>
                                          <p:attrName>style.visibility</p:attrName>
                                        </p:attrNameLst>
                                      </p:cBhvr>
                                      <p:to>
                                        <p:strVal val="visible"/>
                                      </p:to>
                                    </p:set>
                                    <p:animEffect transition="in" filter="blinds(horizontal)">
                                      <p:cBhvr>
                                        <p:cTn id="26" dur="500"/>
                                        <p:tgtEl>
                                          <p:spTgt spid="5940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9399"/>
                                        </p:tgtEl>
                                        <p:attrNameLst>
                                          <p:attrName>style.visibility</p:attrName>
                                        </p:attrNameLst>
                                      </p:cBhvr>
                                      <p:to>
                                        <p:strVal val="visible"/>
                                      </p:to>
                                    </p:set>
                                    <p:anim calcmode="lin" valueType="num">
                                      <p:cBhvr additive="base">
                                        <p:cTn id="31" dur="500" fill="hold"/>
                                        <p:tgtEl>
                                          <p:spTgt spid="59399"/>
                                        </p:tgtEl>
                                        <p:attrNameLst>
                                          <p:attrName>ppt_x</p:attrName>
                                        </p:attrNameLst>
                                      </p:cBhvr>
                                      <p:tavLst>
                                        <p:tav tm="0">
                                          <p:val>
                                            <p:strVal val="#ppt_x"/>
                                          </p:val>
                                        </p:tav>
                                        <p:tav tm="100000">
                                          <p:val>
                                            <p:strVal val="#ppt_x"/>
                                          </p:val>
                                        </p:tav>
                                      </p:tavLst>
                                    </p:anim>
                                    <p:anim calcmode="lin" valueType="num">
                                      <p:cBhvr additive="base">
                                        <p:cTn id="32" dur="500" fill="hold"/>
                                        <p:tgtEl>
                                          <p:spTgt spid="5939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59398"/>
                                        </p:tgtEl>
                                        <p:attrNameLst>
                                          <p:attrName>style.visibility</p:attrName>
                                        </p:attrNameLst>
                                      </p:cBhvr>
                                      <p:to>
                                        <p:strVal val="visible"/>
                                      </p:to>
                                    </p:set>
                                    <p:animEffect transition="in" filter="box(in)">
                                      <p:cBhvr>
                                        <p:cTn id="37" dur="500"/>
                                        <p:tgtEl>
                                          <p:spTgt spid="59398"/>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9400"/>
                                        </p:tgtEl>
                                        <p:attrNameLst>
                                          <p:attrName>style.visibility</p:attrName>
                                        </p:attrNameLst>
                                      </p:cBhvr>
                                      <p:to>
                                        <p:strVal val="visible"/>
                                      </p:to>
                                    </p:set>
                                    <p:anim calcmode="lin" valueType="num">
                                      <p:cBhvr additive="base">
                                        <p:cTn id="42" dur="500" fill="hold"/>
                                        <p:tgtEl>
                                          <p:spTgt spid="59400"/>
                                        </p:tgtEl>
                                        <p:attrNameLst>
                                          <p:attrName>ppt_x</p:attrName>
                                        </p:attrNameLst>
                                      </p:cBhvr>
                                      <p:tavLst>
                                        <p:tav tm="0">
                                          <p:val>
                                            <p:strVal val="#ppt_x"/>
                                          </p:val>
                                        </p:tav>
                                        <p:tav tm="100000">
                                          <p:val>
                                            <p:strVal val="#ppt_x"/>
                                          </p:val>
                                        </p:tav>
                                      </p:tavLst>
                                    </p:anim>
                                    <p:anim calcmode="lin" valueType="num">
                                      <p:cBhvr additive="base">
                                        <p:cTn id="43" dur="500" fill="hold"/>
                                        <p:tgtEl>
                                          <p:spTgt spid="594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p:bldP spid="59398" grpId="0"/>
      <p:bldP spid="59402" grpId="0"/>
      <p:bldP spid="59403"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8370" name="Rectangle 2"/>
          <p:cNvSpPr/>
          <p:nvPr/>
        </p:nvSpPr>
        <p:spPr>
          <a:xfrm>
            <a:off x="539750" y="561340"/>
            <a:ext cx="5184775" cy="460375"/>
          </a:xfrm>
          <a:prstGeom prst="rect">
            <a:avLst/>
          </a:prstGeom>
          <a:noFill/>
          <a:ln w="9525">
            <a:noFill/>
          </a:ln>
        </p:spPr>
        <p:txBody>
          <a:bodyPr>
            <a:spAutoFit/>
          </a:bodyPr>
          <a:p>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表面电阻和导体的损耗</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371" name="Text Box 3"/>
          <p:cNvSpPr txBox="1"/>
          <p:nvPr/>
        </p:nvSpPr>
        <p:spPr>
          <a:xfrm>
            <a:off x="1127125" y="1180465"/>
            <a:ext cx="4752975" cy="534035"/>
          </a:xfrm>
          <a:prstGeom prst="rect">
            <a:avLst/>
          </a:prstGeom>
          <a:noFill/>
          <a:ln w="9525">
            <a:noFill/>
          </a:ln>
        </p:spPr>
        <p:txBody>
          <a:bodyPr>
            <a:spAutoFit/>
          </a:bodyPr>
          <a:p>
            <a:pPr>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良导体的波阻抗可以写为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58372" name="Object 4"/>
          <p:cNvGraphicFramePr/>
          <p:nvPr/>
        </p:nvGraphicFramePr>
        <p:xfrm>
          <a:off x="1835150" y="1928178"/>
          <a:ext cx="3889375" cy="930275"/>
        </p:xfrm>
        <a:graphic>
          <a:graphicData uri="http://schemas.openxmlformats.org/presentationml/2006/ole">
            <mc:AlternateContent xmlns:mc="http://schemas.openxmlformats.org/markup-compatibility/2006">
              <mc:Choice xmlns:v="urn:schemas-microsoft-com:vml" Requires="v">
                <p:oleObj spid="_x0000_s3143" name="" r:id="rId2" imgW="1866265" imgH="444500" progId="Equation.DSMT4">
                  <p:embed/>
                </p:oleObj>
              </mc:Choice>
              <mc:Fallback>
                <p:oleObj name="" r:id="rId2" imgW="1866265" imgH="444500" progId="Equation.DSMT4">
                  <p:embed/>
                  <p:pic>
                    <p:nvPicPr>
                      <p:cNvPr id="0" name="图片 3142"/>
                      <p:cNvPicPr/>
                      <p:nvPr/>
                    </p:nvPicPr>
                    <p:blipFill>
                      <a:blip r:embed="rId3"/>
                      <a:stretch>
                        <a:fillRect/>
                      </a:stretch>
                    </p:blipFill>
                    <p:spPr>
                      <a:xfrm>
                        <a:off x="1835150" y="1928178"/>
                        <a:ext cx="3889375" cy="930275"/>
                      </a:xfrm>
                      <a:prstGeom prst="rect">
                        <a:avLst/>
                      </a:prstGeom>
                      <a:noFill/>
                      <a:ln w="38100">
                        <a:noFill/>
                        <a:miter/>
                      </a:ln>
                    </p:spPr>
                  </p:pic>
                </p:oleObj>
              </mc:Fallback>
            </mc:AlternateContent>
          </a:graphicData>
        </a:graphic>
      </p:graphicFrame>
      <p:sp>
        <p:nvSpPr>
          <p:cNvPr id="58373" name="Text Box 5"/>
          <p:cNvSpPr txBox="1"/>
          <p:nvPr/>
        </p:nvSpPr>
        <p:spPr>
          <a:xfrm>
            <a:off x="1036003" y="3189605"/>
            <a:ext cx="1943100"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其中</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graphicFrame>
        <p:nvGraphicFramePr>
          <p:cNvPr id="58374" name="Object 6"/>
          <p:cNvGraphicFramePr/>
          <p:nvPr/>
        </p:nvGraphicFramePr>
        <p:xfrm>
          <a:off x="1751965" y="2980055"/>
          <a:ext cx="4638675" cy="879475"/>
        </p:xfrm>
        <a:graphic>
          <a:graphicData uri="http://schemas.openxmlformats.org/presentationml/2006/ole">
            <mc:AlternateContent xmlns:mc="http://schemas.openxmlformats.org/markup-compatibility/2006">
              <mc:Choice xmlns:v="urn:schemas-microsoft-com:vml" Requires="v">
                <p:oleObj spid="_x0000_s3147" name="" r:id="rId4" imgW="2360930" imgH="444500" progId="Equation.DSMT4">
                  <p:embed/>
                </p:oleObj>
              </mc:Choice>
              <mc:Fallback>
                <p:oleObj name="" r:id="rId4" imgW="2360930" imgH="444500" progId="Equation.DSMT4">
                  <p:embed/>
                  <p:pic>
                    <p:nvPicPr>
                      <p:cNvPr id="0" name="图片 3146"/>
                      <p:cNvPicPr/>
                      <p:nvPr/>
                    </p:nvPicPr>
                    <p:blipFill>
                      <a:blip r:embed="rId5"/>
                      <a:stretch>
                        <a:fillRect/>
                      </a:stretch>
                    </p:blipFill>
                    <p:spPr>
                      <a:xfrm>
                        <a:off x="1751965" y="2980055"/>
                        <a:ext cx="4638675" cy="879475"/>
                      </a:xfrm>
                      <a:prstGeom prst="rect">
                        <a:avLst/>
                      </a:prstGeom>
                      <a:noFill/>
                      <a:ln w="38100">
                        <a:noFill/>
                        <a:miter/>
                      </a:ln>
                    </p:spPr>
                  </p:pic>
                </p:oleObj>
              </mc:Fallback>
            </mc:AlternateContent>
          </a:graphicData>
        </a:graphic>
      </p:graphicFrame>
      <p:sp>
        <p:nvSpPr>
          <p:cNvPr id="58375" name="Rectangle 7"/>
          <p:cNvSpPr/>
          <p:nvPr/>
        </p:nvSpPr>
        <p:spPr>
          <a:xfrm>
            <a:off x="395288" y="3922078"/>
            <a:ext cx="8255000" cy="1420495"/>
          </a:xfrm>
          <a:prstGeom prst="rect">
            <a:avLst/>
          </a:prstGeom>
          <a:noFill/>
          <a:ln w="9525">
            <a:noFill/>
          </a:ln>
        </p:spPr>
        <p:txBody>
          <a:bodyPr>
            <a:spAutoFit/>
          </a:bodyPr>
          <a:p>
            <a:pPr algn="just" eaLnBrk="0" hangingPunct="0">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R</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是每平方米导体表面（厚度为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）的电阻，称为表面电阻；</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是每平方米导体表面（厚度为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）的电抗，称为表面电抗；</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8376" name="Picture 8" descr="tu6-6-3"/>
          <p:cNvPicPr>
            <a:picLocks noChangeAspect="1"/>
          </p:cNvPicPr>
          <p:nvPr/>
        </p:nvPicPr>
        <p:blipFill>
          <a:blip r:embed="rId6"/>
          <a:stretch>
            <a:fillRect/>
          </a:stretch>
        </p:blipFill>
        <p:spPr>
          <a:xfrm>
            <a:off x="5200650" y="12065"/>
            <a:ext cx="3943350" cy="2066925"/>
          </a:xfrm>
          <a:prstGeom prst="rect">
            <a:avLst/>
          </a:prstGeom>
          <a:noFill/>
          <a:ln w="9525">
            <a:noFill/>
          </a:ln>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blinds(horizontal)">
                                      <p:cBhvr>
                                        <p:cTn id="7" dur="500"/>
                                        <p:tgtEl>
                                          <p:spTgt spid="5837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8371"/>
                                        </p:tgtEl>
                                        <p:attrNameLst>
                                          <p:attrName>style.visibility</p:attrName>
                                        </p:attrNameLst>
                                      </p:cBhvr>
                                      <p:to>
                                        <p:strVal val="visible"/>
                                      </p:to>
                                    </p:set>
                                    <p:animEffect transition="in" filter="box(in)">
                                      <p:cBhvr>
                                        <p:cTn id="12" dur="500"/>
                                        <p:tgtEl>
                                          <p:spTgt spid="5837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8372"/>
                                        </p:tgtEl>
                                        <p:attrNameLst>
                                          <p:attrName>style.visibility</p:attrName>
                                        </p:attrNameLst>
                                      </p:cBhvr>
                                      <p:to>
                                        <p:strVal val="visible"/>
                                      </p:to>
                                    </p:set>
                                    <p:anim calcmode="lin" valueType="num">
                                      <p:cBhvr additive="base">
                                        <p:cTn id="17" dur="500" fill="hold"/>
                                        <p:tgtEl>
                                          <p:spTgt spid="58372"/>
                                        </p:tgtEl>
                                        <p:attrNameLst>
                                          <p:attrName>ppt_x</p:attrName>
                                        </p:attrNameLst>
                                      </p:cBhvr>
                                      <p:tavLst>
                                        <p:tav tm="0">
                                          <p:val>
                                            <p:strVal val="#ppt_x"/>
                                          </p:val>
                                        </p:tav>
                                        <p:tav tm="100000">
                                          <p:val>
                                            <p:strVal val="#ppt_x"/>
                                          </p:val>
                                        </p:tav>
                                      </p:tavLst>
                                    </p:anim>
                                    <p:anim calcmode="lin" valueType="num">
                                      <p:cBhvr additive="base">
                                        <p:cTn id="18" dur="500" fill="hold"/>
                                        <p:tgtEl>
                                          <p:spTgt spid="5837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8373"/>
                                        </p:tgtEl>
                                        <p:attrNameLst>
                                          <p:attrName>style.visibility</p:attrName>
                                        </p:attrNameLst>
                                      </p:cBhvr>
                                      <p:to>
                                        <p:strVal val="visible"/>
                                      </p:to>
                                    </p:set>
                                    <p:animEffect transition="in" filter="blinds(horizontal)">
                                      <p:cBhvr>
                                        <p:cTn id="23" dur="500"/>
                                        <p:tgtEl>
                                          <p:spTgt spid="5837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8374"/>
                                        </p:tgtEl>
                                        <p:attrNameLst>
                                          <p:attrName>style.visibility</p:attrName>
                                        </p:attrNameLst>
                                      </p:cBhvr>
                                      <p:to>
                                        <p:strVal val="visible"/>
                                      </p:to>
                                    </p:set>
                                    <p:anim calcmode="lin" valueType="num">
                                      <p:cBhvr additive="base">
                                        <p:cTn id="28" dur="500" fill="hold"/>
                                        <p:tgtEl>
                                          <p:spTgt spid="58374"/>
                                        </p:tgtEl>
                                        <p:attrNameLst>
                                          <p:attrName>ppt_x</p:attrName>
                                        </p:attrNameLst>
                                      </p:cBhvr>
                                      <p:tavLst>
                                        <p:tav tm="0">
                                          <p:val>
                                            <p:strVal val="#ppt_x"/>
                                          </p:val>
                                        </p:tav>
                                        <p:tav tm="100000">
                                          <p:val>
                                            <p:strVal val="#ppt_x"/>
                                          </p:val>
                                        </p:tav>
                                      </p:tavLst>
                                    </p:anim>
                                    <p:anim calcmode="lin" valueType="num">
                                      <p:cBhvr additive="base">
                                        <p:cTn id="29" dur="500" fill="hold"/>
                                        <p:tgtEl>
                                          <p:spTgt spid="5837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58376"/>
                                        </p:tgtEl>
                                        <p:attrNameLst>
                                          <p:attrName>style.visibility</p:attrName>
                                        </p:attrNameLst>
                                      </p:cBhvr>
                                      <p:to>
                                        <p:strVal val="visible"/>
                                      </p:to>
                                    </p:set>
                                    <p:animEffect transition="in" filter="blinds(horizontal)">
                                      <p:cBhvr>
                                        <p:cTn id="34" dur="500"/>
                                        <p:tgtEl>
                                          <p:spTgt spid="5837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58375"/>
                                        </p:tgtEl>
                                        <p:attrNameLst>
                                          <p:attrName>style.visibility</p:attrName>
                                        </p:attrNameLst>
                                      </p:cBhvr>
                                      <p:to>
                                        <p:strVal val="visible"/>
                                      </p:to>
                                    </p:set>
                                    <p:animEffect transition="in" filter="blinds(horizontal)">
                                      <p:cBhvr>
                                        <p:cTn id="39" dur="500"/>
                                        <p:tgtEl>
                                          <p:spTgt spid="5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P spid="58371" grpId="0"/>
      <p:bldP spid="58373" grpId="0"/>
      <p:bldP spid="5837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17413" name="Picture 3" descr="tu6-6-3"/>
          <p:cNvPicPr>
            <a:picLocks noChangeAspect="1"/>
          </p:cNvPicPr>
          <p:nvPr/>
        </p:nvPicPr>
        <p:blipFill>
          <a:blip r:embed="rId2"/>
          <a:stretch>
            <a:fillRect/>
          </a:stretch>
        </p:blipFill>
        <p:spPr>
          <a:xfrm>
            <a:off x="5200650" y="1628458"/>
            <a:ext cx="3943350" cy="2066925"/>
          </a:xfrm>
          <a:prstGeom prst="rect">
            <a:avLst/>
          </a:prstGeom>
          <a:noFill/>
          <a:ln w="9525">
            <a:noFill/>
          </a:ln>
        </p:spPr>
      </p:pic>
      <p:sp>
        <p:nvSpPr>
          <p:cNvPr id="57346" name="Text Box 2"/>
          <p:cNvSpPr txBox="1"/>
          <p:nvPr/>
        </p:nvSpPr>
        <p:spPr>
          <a:xfrm>
            <a:off x="468313" y="1069975"/>
            <a:ext cx="7489825" cy="1863725"/>
          </a:xfrm>
          <a:prstGeom prst="rect">
            <a:avLst/>
          </a:prstGeom>
          <a:noFill/>
          <a:ln w="9525">
            <a:noFill/>
          </a:ln>
        </p:spPr>
        <p:txBody>
          <a:bodyPr>
            <a:spAutoFit/>
          </a:bodyPr>
          <a:p>
            <a:pPr algn="just">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导体中的电流也在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厚度以内流动，称为表面电流。由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20000"/>
              </a:lnSpc>
            </a:pP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表面电流密度的大小为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348" name="Rectangle 4"/>
          <p:cNvSpPr/>
          <p:nvPr/>
        </p:nvSpPr>
        <p:spPr>
          <a:xfrm>
            <a:off x="512763" y="3896678"/>
            <a:ext cx="5859462"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导体表面单位面积损耗的功率为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57349" name="Object 5"/>
          <p:cNvGraphicFramePr/>
          <p:nvPr/>
        </p:nvGraphicFramePr>
        <p:xfrm>
          <a:off x="2771775" y="1783715"/>
          <a:ext cx="1511300" cy="471488"/>
        </p:xfrm>
        <a:graphic>
          <a:graphicData uri="http://schemas.openxmlformats.org/presentationml/2006/ole">
            <mc:AlternateContent xmlns:mc="http://schemas.openxmlformats.org/markup-compatibility/2006">
              <mc:Choice xmlns:v="urn:schemas-microsoft-com:vml" Requires="v">
                <p:oleObj spid="_x0000_s3167" name="" r:id="rId3" imgW="736600" imgH="228600" progId="Equation.DSMT4">
                  <p:embed/>
                </p:oleObj>
              </mc:Choice>
              <mc:Fallback>
                <p:oleObj name="" r:id="rId3" imgW="736600" imgH="228600" progId="Equation.DSMT4">
                  <p:embed/>
                  <p:pic>
                    <p:nvPicPr>
                      <p:cNvPr id="0" name="图片 3166"/>
                      <p:cNvPicPr/>
                      <p:nvPr/>
                    </p:nvPicPr>
                    <p:blipFill>
                      <a:blip r:embed="rId4"/>
                      <a:stretch>
                        <a:fillRect/>
                      </a:stretch>
                    </p:blipFill>
                    <p:spPr>
                      <a:xfrm>
                        <a:off x="2771775" y="1783715"/>
                        <a:ext cx="1511300" cy="471488"/>
                      </a:xfrm>
                      <a:prstGeom prst="rect">
                        <a:avLst/>
                      </a:prstGeom>
                      <a:noFill/>
                      <a:ln w="38100">
                        <a:noFill/>
                        <a:miter/>
                      </a:ln>
                    </p:spPr>
                  </p:pic>
                </p:oleObj>
              </mc:Fallback>
            </mc:AlternateContent>
          </a:graphicData>
        </a:graphic>
      </p:graphicFrame>
      <p:graphicFrame>
        <p:nvGraphicFramePr>
          <p:cNvPr id="57350" name="Object 6"/>
          <p:cNvGraphicFramePr/>
          <p:nvPr/>
        </p:nvGraphicFramePr>
        <p:xfrm>
          <a:off x="2783523" y="3068003"/>
          <a:ext cx="1758950" cy="538162"/>
        </p:xfrm>
        <a:graphic>
          <a:graphicData uri="http://schemas.openxmlformats.org/presentationml/2006/ole">
            <mc:AlternateContent xmlns:mc="http://schemas.openxmlformats.org/markup-compatibility/2006">
              <mc:Choice xmlns:v="urn:schemas-microsoft-com:vml" Requires="v">
                <p:oleObj spid="_x0000_s3102" name="" r:id="rId5" imgW="837565" imgH="254000" progId="Equation.DSMT4">
                  <p:embed/>
                </p:oleObj>
              </mc:Choice>
              <mc:Fallback>
                <p:oleObj name="" r:id="rId5" imgW="837565" imgH="254000" progId="Equation.DSMT4">
                  <p:embed/>
                  <p:pic>
                    <p:nvPicPr>
                      <p:cNvPr id="0" name="图片 3101"/>
                      <p:cNvPicPr/>
                      <p:nvPr/>
                    </p:nvPicPr>
                    <p:blipFill>
                      <a:blip r:embed="rId6"/>
                      <a:stretch>
                        <a:fillRect/>
                      </a:stretch>
                    </p:blipFill>
                    <p:spPr>
                      <a:xfrm>
                        <a:off x="2783523" y="3068003"/>
                        <a:ext cx="1758950" cy="538162"/>
                      </a:xfrm>
                      <a:prstGeom prst="rect">
                        <a:avLst/>
                      </a:prstGeom>
                      <a:noFill/>
                      <a:ln w="38100">
                        <a:noFill/>
                        <a:miter/>
                      </a:ln>
                    </p:spPr>
                  </p:pic>
                </p:oleObj>
              </mc:Fallback>
            </mc:AlternateContent>
          </a:graphicData>
        </a:graphic>
      </p:graphicFrame>
      <p:graphicFrame>
        <p:nvGraphicFramePr>
          <p:cNvPr id="57351" name="Object 7"/>
          <p:cNvGraphicFramePr/>
          <p:nvPr/>
        </p:nvGraphicFramePr>
        <p:xfrm>
          <a:off x="2124075" y="4496118"/>
          <a:ext cx="4164013" cy="812800"/>
        </p:xfrm>
        <a:graphic>
          <a:graphicData uri="http://schemas.openxmlformats.org/presentationml/2006/ole">
            <mc:AlternateContent xmlns:mc="http://schemas.openxmlformats.org/markup-compatibility/2006">
              <mc:Choice xmlns:v="urn:schemas-microsoft-com:vml" Requires="v">
                <p:oleObj spid="_x0000_s3085" name="" r:id="rId7" imgW="2005965" imgH="393700" progId="Equation.DSMT4">
                  <p:embed/>
                </p:oleObj>
              </mc:Choice>
              <mc:Fallback>
                <p:oleObj name="" r:id="rId7" imgW="2005965" imgH="393700" progId="Equation.DSMT4">
                  <p:embed/>
                  <p:pic>
                    <p:nvPicPr>
                      <p:cNvPr id="0" name="图片 3084"/>
                      <p:cNvPicPr/>
                      <p:nvPr/>
                    </p:nvPicPr>
                    <p:blipFill>
                      <a:blip r:embed="rId8"/>
                      <a:stretch>
                        <a:fillRect/>
                      </a:stretch>
                    </p:blipFill>
                    <p:spPr>
                      <a:xfrm>
                        <a:off x="2124075" y="4496118"/>
                        <a:ext cx="4164013" cy="812800"/>
                      </a:xfrm>
                      <a:prstGeom prst="rect">
                        <a:avLst/>
                      </a:prstGeom>
                      <a:noFill/>
                      <a:ln w="38100">
                        <a:noFill/>
                        <a:miter/>
                      </a:ln>
                    </p:spPr>
                  </p:pic>
                </p:oleObj>
              </mc:Fallback>
            </mc:AlternateContent>
          </a:graphicData>
        </a:graphic>
      </p:graphicFrame>
      <p:sp>
        <p:nvSpPr>
          <p:cNvPr id="57352" name="Rectangle 8"/>
          <p:cNvSpPr/>
          <p:nvPr/>
        </p:nvSpPr>
        <p:spPr>
          <a:xfrm>
            <a:off x="539750" y="549275"/>
            <a:ext cx="5040313" cy="460375"/>
          </a:xfrm>
          <a:prstGeom prst="rect">
            <a:avLst/>
          </a:prstGeom>
          <a:noFill/>
          <a:ln w="9525">
            <a:noFill/>
          </a:ln>
        </p:spPr>
        <p:txBody>
          <a:bodyPr>
            <a:spAutoFit/>
          </a:bodyPr>
          <a:p>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表面电阻和导体的损耗</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52"/>
                                        </p:tgtEl>
                                        <p:attrNameLst>
                                          <p:attrName>style.visibility</p:attrName>
                                        </p:attrNameLst>
                                      </p:cBhvr>
                                      <p:to>
                                        <p:strVal val="visible"/>
                                      </p:to>
                                    </p:set>
                                    <p:animEffect transition="in" filter="blinds(horizontal)">
                                      <p:cBhvr>
                                        <p:cTn id="7" dur="500"/>
                                        <p:tgtEl>
                                          <p:spTgt spid="573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346"/>
                                        </p:tgtEl>
                                        <p:attrNameLst>
                                          <p:attrName>style.visibility</p:attrName>
                                        </p:attrNameLst>
                                      </p:cBhvr>
                                      <p:to>
                                        <p:strVal val="visible"/>
                                      </p:to>
                                    </p:set>
                                    <p:animEffect transition="in" filter="blinds(horizontal)">
                                      <p:cBhvr>
                                        <p:cTn id="12" dur="500"/>
                                        <p:tgtEl>
                                          <p:spTgt spid="57346"/>
                                        </p:tgtEl>
                                      </p:cBhvr>
                                    </p:animEffect>
                                  </p:childTnLst>
                                </p:cTn>
                              </p:par>
                              <p:par>
                                <p:cTn id="13" presetID="2" presetClass="entr" presetSubtype="4" fill="hold" nodeType="withEffect">
                                  <p:stCondLst>
                                    <p:cond delay="0"/>
                                  </p:stCondLst>
                                  <p:childTnLst>
                                    <p:set>
                                      <p:cBhvr>
                                        <p:cTn id="14" dur="1" fill="hold">
                                          <p:stCondLst>
                                            <p:cond delay="0"/>
                                          </p:stCondLst>
                                        </p:cTn>
                                        <p:tgtEl>
                                          <p:spTgt spid="57349"/>
                                        </p:tgtEl>
                                        <p:attrNameLst>
                                          <p:attrName>style.visibility</p:attrName>
                                        </p:attrNameLst>
                                      </p:cBhvr>
                                      <p:to>
                                        <p:strVal val="visible"/>
                                      </p:to>
                                    </p:set>
                                    <p:anim calcmode="lin" valueType="num">
                                      <p:cBhvr additive="base">
                                        <p:cTn id="15" dur="500" fill="hold"/>
                                        <p:tgtEl>
                                          <p:spTgt spid="57349"/>
                                        </p:tgtEl>
                                        <p:attrNameLst>
                                          <p:attrName>ppt_x</p:attrName>
                                        </p:attrNameLst>
                                      </p:cBhvr>
                                      <p:tavLst>
                                        <p:tav tm="0">
                                          <p:val>
                                            <p:strVal val="#ppt_x"/>
                                          </p:val>
                                        </p:tav>
                                        <p:tav tm="100000">
                                          <p:val>
                                            <p:strVal val="#ppt_x"/>
                                          </p:val>
                                        </p:tav>
                                      </p:tavLst>
                                    </p:anim>
                                    <p:anim calcmode="lin" valueType="num">
                                      <p:cBhvr additive="base">
                                        <p:cTn id="16" dur="500" fill="hold"/>
                                        <p:tgtEl>
                                          <p:spTgt spid="5734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7350"/>
                                        </p:tgtEl>
                                        <p:attrNameLst>
                                          <p:attrName>style.visibility</p:attrName>
                                        </p:attrNameLst>
                                      </p:cBhvr>
                                      <p:to>
                                        <p:strVal val="visible"/>
                                      </p:to>
                                    </p:set>
                                    <p:anim calcmode="lin" valueType="num">
                                      <p:cBhvr additive="base">
                                        <p:cTn id="21" dur="500" fill="hold"/>
                                        <p:tgtEl>
                                          <p:spTgt spid="57350"/>
                                        </p:tgtEl>
                                        <p:attrNameLst>
                                          <p:attrName>ppt_x</p:attrName>
                                        </p:attrNameLst>
                                      </p:cBhvr>
                                      <p:tavLst>
                                        <p:tav tm="0">
                                          <p:val>
                                            <p:strVal val="#ppt_x"/>
                                          </p:val>
                                        </p:tav>
                                        <p:tav tm="100000">
                                          <p:val>
                                            <p:strVal val="#ppt_x"/>
                                          </p:val>
                                        </p:tav>
                                      </p:tavLst>
                                    </p:anim>
                                    <p:anim calcmode="lin" valueType="num">
                                      <p:cBhvr additive="base">
                                        <p:cTn id="22" dur="500" fill="hold"/>
                                        <p:tgtEl>
                                          <p:spTgt spid="5735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7348"/>
                                        </p:tgtEl>
                                        <p:attrNameLst>
                                          <p:attrName>style.visibility</p:attrName>
                                        </p:attrNameLst>
                                      </p:cBhvr>
                                      <p:to>
                                        <p:strVal val="visible"/>
                                      </p:to>
                                    </p:set>
                                    <p:animEffect transition="in" filter="box(in)">
                                      <p:cBhvr>
                                        <p:cTn id="27" dur="500"/>
                                        <p:tgtEl>
                                          <p:spTgt spid="5734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7351"/>
                                        </p:tgtEl>
                                        <p:attrNameLst>
                                          <p:attrName>style.visibility</p:attrName>
                                        </p:attrNameLst>
                                      </p:cBhvr>
                                      <p:to>
                                        <p:strVal val="visible"/>
                                      </p:to>
                                    </p:set>
                                    <p:anim calcmode="lin" valueType="num">
                                      <p:cBhvr additive="base">
                                        <p:cTn id="32" dur="500" fill="hold"/>
                                        <p:tgtEl>
                                          <p:spTgt spid="57351"/>
                                        </p:tgtEl>
                                        <p:attrNameLst>
                                          <p:attrName>ppt_x</p:attrName>
                                        </p:attrNameLst>
                                      </p:cBhvr>
                                      <p:tavLst>
                                        <p:tav tm="0">
                                          <p:val>
                                            <p:strVal val="#ppt_x"/>
                                          </p:val>
                                        </p:tav>
                                        <p:tav tm="100000">
                                          <p:val>
                                            <p:strVal val="#ppt_x"/>
                                          </p:val>
                                        </p:tav>
                                      </p:tavLst>
                                    </p:anim>
                                    <p:anim calcmode="lin" valueType="num">
                                      <p:cBhvr additive="base">
                                        <p:cTn id="33" dur="500" fill="hold"/>
                                        <p:tgtEl>
                                          <p:spTgt spid="573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5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56324" name="Object 4"/>
          <p:cNvGraphicFramePr/>
          <p:nvPr/>
        </p:nvGraphicFramePr>
        <p:xfrm>
          <a:off x="2460943" y="4724083"/>
          <a:ext cx="4152900" cy="538162"/>
        </p:xfrm>
        <a:graphic>
          <a:graphicData uri="http://schemas.openxmlformats.org/presentationml/2006/ole">
            <mc:AlternateContent xmlns:mc="http://schemas.openxmlformats.org/markup-compatibility/2006">
              <mc:Choice xmlns:v="urn:schemas-microsoft-com:vml" Requires="v">
                <p:oleObj spid="_x0000_s3163" name="" r:id="rId2" imgW="1840865" imgH="241300" progId="Equation.DSMT4">
                  <p:embed/>
                </p:oleObj>
              </mc:Choice>
              <mc:Fallback>
                <p:oleObj name="" r:id="rId2" imgW="1840865" imgH="241300" progId="Equation.DSMT4">
                  <p:embed/>
                  <p:pic>
                    <p:nvPicPr>
                      <p:cNvPr id="0" name="图片 3162"/>
                      <p:cNvPicPr/>
                      <p:nvPr/>
                    </p:nvPicPr>
                    <p:blipFill>
                      <a:blip r:embed="rId3"/>
                      <a:stretch>
                        <a:fillRect/>
                      </a:stretch>
                    </p:blipFill>
                    <p:spPr>
                      <a:xfrm>
                        <a:off x="2460943" y="4724083"/>
                        <a:ext cx="4152900" cy="538162"/>
                      </a:xfrm>
                      <a:prstGeom prst="rect">
                        <a:avLst/>
                      </a:prstGeom>
                      <a:noFill/>
                      <a:ln w="38100">
                        <a:noFill/>
                        <a:miter/>
                      </a:ln>
                    </p:spPr>
                  </p:pic>
                </p:oleObj>
              </mc:Fallback>
            </mc:AlternateContent>
          </a:graphicData>
        </a:graphic>
      </p:graphicFrame>
      <p:sp>
        <p:nvSpPr>
          <p:cNvPr id="18439" name="Text Box 5"/>
          <p:cNvSpPr txBox="1"/>
          <p:nvPr/>
        </p:nvSpPr>
        <p:spPr>
          <a:xfrm>
            <a:off x="397828" y="113983"/>
            <a:ext cx="8280400" cy="977265"/>
          </a:xfrm>
          <a:prstGeom prst="rect">
            <a:avLst/>
          </a:prstGeom>
          <a:noFill/>
          <a:ln w="9525">
            <a:noFill/>
          </a:ln>
        </p:spPr>
        <p:txBody>
          <a:bodyPr>
            <a:spAutoFit/>
          </a:bodyPr>
          <a:p>
            <a:pPr algn="just">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6.9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求直径</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φ</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2mm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的裸铜线在频率分别为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50Hz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1MHz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10GHz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下呈现的电阻</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326" name="Text Box 6"/>
          <p:cNvSpPr txBox="1"/>
          <p:nvPr/>
        </p:nvSpPr>
        <p:spPr>
          <a:xfrm>
            <a:off x="409893" y="2059623"/>
            <a:ext cx="8135937" cy="977265"/>
          </a:xfrm>
          <a:prstGeom prst="rect">
            <a:avLst/>
          </a:prstGeom>
          <a:noFill/>
          <a:ln w="9525">
            <a:noFill/>
          </a:ln>
        </p:spPr>
        <p:txBody>
          <a:bodyPr>
            <a:spAutoFit/>
          </a:bodyPr>
          <a:p>
            <a:pPr algn="just" eaLnBrk="0" hangingPunct="0">
              <a:lnSpc>
                <a:spcPct val="120000"/>
              </a:lnSpc>
            </a:pP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f</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50Hz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时，铜线的半径</a:t>
            </a: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1mm</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en-US" altLang="zh-CN" sz="2400" b="0" i="1" baseline="-25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，可以认为电流在横截面上均匀分布，这段导线的电阻为</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327" name="Text Box 7"/>
          <p:cNvSpPr txBox="1"/>
          <p:nvPr/>
        </p:nvSpPr>
        <p:spPr>
          <a:xfrm>
            <a:off x="574358" y="3739198"/>
            <a:ext cx="8064500" cy="977265"/>
          </a:xfrm>
          <a:prstGeom prst="rect">
            <a:avLst/>
          </a:prstGeom>
          <a:noFill/>
          <a:ln w="9525">
            <a:noFill/>
          </a:ln>
        </p:spPr>
        <p:txBody>
          <a:bodyPr>
            <a:spAutoFit/>
          </a:bodyPr>
          <a:p>
            <a:pPr algn="just" eaLnBrk="0" hangingPunct="0">
              <a:lnSpc>
                <a:spcPct val="120000"/>
              </a:lnSpc>
            </a:pP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f</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时，趋肤深度</a:t>
            </a: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en-US" altLang="zh-CN" sz="2400" b="0" i="1" baseline="-25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，电流只在电线表面流动，横截面为一环形，面积为</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Group 10"/>
          <p:cNvGrpSpPr/>
          <p:nvPr/>
        </p:nvGrpSpPr>
        <p:grpSpPr>
          <a:xfrm>
            <a:off x="398145" y="1091565"/>
            <a:ext cx="8279765" cy="979769"/>
            <a:chOff x="249" y="709"/>
            <a:chExt cx="5443" cy="617"/>
          </a:xfrm>
        </p:grpSpPr>
        <p:sp>
          <p:nvSpPr>
            <p:cNvPr id="18443" name="Text Box 2"/>
            <p:cNvSpPr txBox="1"/>
            <p:nvPr/>
          </p:nvSpPr>
          <p:spPr>
            <a:xfrm>
              <a:off x="249" y="709"/>
              <a:ext cx="5443" cy="615"/>
            </a:xfrm>
            <a:prstGeom prst="rect">
              <a:avLst/>
            </a:prstGeom>
            <a:noFill/>
            <a:ln w="9525">
              <a:noFill/>
            </a:ln>
          </p:spPr>
          <p:txBody>
            <a:bodyPr>
              <a:spAutoFit/>
            </a:bodyPr>
            <a:p>
              <a:pPr algn="just" eaLnBrk="0" hangingPunct="0">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解：</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已经计算出频率分别为</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50Hz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1MHz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10GHz</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时铜的趋肤深度</a:t>
              </a:r>
              <a:r>
                <a:rPr lang="en-US" altLang="zh-CN" sz="2400" b="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分别为</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8437" name="Object 8"/>
            <p:cNvGraphicFramePr/>
            <p:nvPr/>
          </p:nvGraphicFramePr>
          <p:xfrm>
            <a:off x="2069" y="1037"/>
            <a:ext cx="2360" cy="289"/>
          </p:xfrm>
          <a:graphic>
            <a:graphicData uri="http://schemas.openxmlformats.org/presentationml/2006/ole">
              <mc:AlternateContent xmlns:mc="http://schemas.openxmlformats.org/markup-compatibility/2006">
                <mc:Choice xmlns:v="urn:schemas-microsoft-com:vml" Requires="v">
                  <p:oleObj spid="_x0000_s3129" name="" r:id="rId4" imgW="1866900" imgH="228600" progId="Equation.DSMT4">
                    <p:embed/>
                  </p:oleObj>
                </mc:Choice>
                <mc:Fallback>
                  <p:oleObj name="" r:id="rId4" imgW="1866900" imgH="228600" progId="Equation.DSMT4">
                    <p:embed/>
                    <p:pic>
                      <p:nvPicPr>
                        <p:cNvPr id="0" name="图片 3128"/>
                        <p:cNvPicPr/>
                        <p:nvPr/>
                      </p:nvPicPr>
                      <p:blipFill>
                        <a:blip r:embed="rId5"/>
                        <a:stretch>
                          <a:fillRect/>
                        </a:stretch>
                      </p:blipFill>
                      <p:spPr>
                        <a:xfrm>
                          <a:off x="2069" y="1037"/>
                          <a:ext cx="2360" cy="289"/>
                        </a:xfrm>
                        <a:prstGeom prst="rect">
                          <a:avLst/>
                        </a:prstGeom>
                        <a:noFill/>
                        <a:ln w="38100">
                          <a:noFill/>
                          <a:miter/>
                        </a:ln>
                      </p:spPr>
                    </p:pic>
                  </p:oleObj>
                </mc:Fallback>
              </mc:AlternateContent>
            </a:graphicData>
          </a:graphic>
        </p:graphicFrame>
        <p:graphicFrame>
          <p:nvGraphicFramePr>
            <p:cNvPr id="18438" name="Object 9"/>
            <p:cNvGraphicFramePr/>
            <p:nvPr/>
          </p:nvGraphicFramePr>
          <p:xfrm>
            <a:off x="4429" y="1037"/>
            <a:ext cx="544" cy="272"/>
          </p:xfrm>
          <a:graphic>
            <a:graphicData uri="http://schemas.openxmlformats.org/presentationml/2006/ole">
              <mc:AlternateContent xmlns:mc="http://schemas.openxmlformats.org/markup-compatibility/2006">
                <mc:Choice xmlns:v="urn:schemas-microsoft-com:vml" Requires="v">
                  <p:oleObj spid="_x0000_s3196" name="" r:id="rId6" imgW="405765" imgH="203200" progId="Equation.DSMT4">
                    <p:embed/>
                  </p:oleObj>
                </mc:Choice>
                <mc:Fallback>
                  <p:oleObj name="" r:id="rId6" imgW="405765" imgH="203200" progId="Equation.DSMT4">
                    <p:embed/>
                    <p:pic>
                      <p:nvPicPr>
                        <p:cNvPr id="0" name="图片 3195"/>
                        <p:cNvPicPr/>
                        <p:nvPr/>
                      </p:nvPicPr>
                      <p:blipFill>
                        <a:blip r:embed="rId7"/>
                        <a:stretch>
                          <a:fillRect/>
                        </a:stretch>
                      </p:blipFill>
                      <p:spPr>
                        <a:xfrm>
                          <a:off x="4429" y="1037"/>
                          <a:ext cx="544" cy="272"/>
                        </a:xfrm>
                        <a:prstGeom prst="rect">
                          <a:avLst/>
                        </a:prstGeom>
                        <a:noFill/>
                        <a:ln w="38100">
                          <a:noFill/>
                          <a:miter/>
                        </a:ln>
                      </p:spPr>
                    </p:pic>
                  </p:oleObj>
                </mc:Fallback>
              </mc:AlternateContent>
            </a:graphicData>
          </a:graphic>
        </p:graphicFrame>
      </p:grpSp>
      <p:graphicFrame>
        <p:nvGraphicFramePr>
          <p:cNvPr id="56333" name="Object 13"/>
          <p:cNvGraphicFramePr/>
          <p:nvPr/>
        </p:nvGraphicFramePr>
        <p:xfrm>
          <a:off x="2962910" y="5262245"/>
          <a:ext cx="2952750" cy="904875"/>
        </p:xfrm>
        <a:graphic>
          <a:graphicData uri="http://schemas.openxmlformats.org/presentationml/2006/ole">
            <mc:AlternateContent xmlns:mc="http://schemas.openxmlformats.org/markup-compatibility/2006">
              <mc:Choice xmlns:v="urn:schemas-microsoft-com:vml" Requires="v">
                <p:oleObj spid="_x0000_s3263" name="" r:id="rId8" imgW="1396365" imgH="431800" progId="Equation.DSMT4">
                  <p:embed/>
                </p:oleObj>
              </mc:Choice>
              <mc:Fallback>
                <p:oleObj name="" r:id="rId8" imgW="1396365" imgH="431800" progId="Equation.DSMT4">
                  <p:embed/>
                  <p:pic>
                    <p:nvPicPr>
                      <p:cNvPr id="0" name="图片 3262"/>
                      <p:cNvPicPr/>
                      <p:nvPr/>
                    </p:nvPicPr>
                    <p:blipFill>
                      <a:blip r:embed="rId9"/>
                      <a:stretch>
                        <a:fillRect/>
                      </a:stretch>
                    </p:blipFill>
                    <p:spPr>
                      <a:xfrm>
                        <a:off x="2962910" y="5262245"/>
                        <a:ext cx="2952750" cy="904875"/>
                      </a:xfrm>
                      <a:prstGeom prst="rect">
                        <a:avLst/>
                      </a:prstGeom>
                      <a:noFill/>
                      <a:ln w="38100">
                        <a:noFill/>
                        <a:miter/>
                      </a:ln>
                    </p:spPr>
                  </p:pic>
                </p:oleObj>
              </mc:Fallback>
            </mc:AlternateContent>
          </a:graphicData>
        </a:graphic>
      </p:graphicFrame>
      <p:graphicFrame>
        <p:nvGraphicFramePr>
          <p:cNvPr id="56323" name="Object 3"/>
          <p:cNvGraphicFramePr/>
          <p:nvPr/>
        </p:nvGraphicFramePr>
        <p:xfrm>
          <a:off x="3143885" y="3000375"/>
          <a:ext cx="2476500" cy="774700"/>
        </p:xfrm>
        <a:graphic>
          <a:graphicData uri="http://schemas.openxmlformats.org/presentationml/2006/ole">
            <mc:AlternateContent xmlns:mc="http://schemas.openxmlformats.org/markup-compatibility/2006">
              <mc:Choice xmlns:v="urn:schemas-microsoft-com:vml" Requires="v">
                <p:oleObj spid="_x0000_s3122" name="" r:id="rId10" imgW="1243965" imgH="393700" progId="Equation.DSMT4">
                  <p:embed/>
                </p:oleObj>
              </mc:Choice>
              <mc:Fallback>
                <p:oleObj name="" r:id="rId10" imgW="1243965" imgH="393700" progId="Equation.DSMT4">
                  <p:embed/>
                  <p:pic>
                    <p:nvPicPr>
                      <p:cNvPr id="0" name="图片 3121"/>
                      <p:cNvPicPr/>
                      <p:nvPr/>
                    </p:nvPicPr>
                    <p:blipFill>
                      <a:blip r:embed="rId11"/>
                      <a:stretch>
                        <a:fillRect/>
                      </a:stretch>
                    </p:blipFill>
                    <p:spPr>
                      <a:xfrm>
                        <a:off x="3143885" y="3000375"/>
                        <a:ext cx="2476500" cy="774700"/>
                      </a:xfrm>
                      <a:prstGeom prst="rect">
                        <a:avLst/>
                      </a:prstGeom>
                      <a:noFill/>
                      <a:ln w="38100">
                        <a:noFill/>
                        <a:miter/>
                      </a:ln>
                    </p:spPr>
                  </p:pic>
                </p:oleObj>
              </mc:Fallback>
            </mc:AlternateContent>
          </a:graphicData>
        </a:graphic>
      </p:graphicFrame>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6326"/>
                                        </p:tgtEl>
                                        <p:attrNameLst>
                                          <p:attrName>style.visibility</p:attrName>
                                        </p:attrNameLst>
                                      </p:cBhvr>
                                      <p:to>
                                        <p:strVal val="visible"/>
                                      </p:to>
                                    </p:set>
                                    <p:animEffect transition="in" filter="box(in)">
                                      <p:cBhvr>
                                        <p:cTn id="12" dur="500"/>
                                        <p:tgtEl>
                                          <p:spTgt spid="563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6323"/>
                                        </p:tgtEl>
                                        <p:attrNameLst>
                                          <p:attrName>style.visibility</p:attrName>
                                        </p:attrNameLst>
                                      </p:cBhvr>
                                      <p:to>
                                        <p:strVal val="visible"/>
                                      </p:to>
                                    </p:set>
                                    <p:anim calcmode="lin" valueType="num">
                                      <p:cBhvr additive="base">
                                        <p:cTn id="17" dur="500" fill="hold"/>
                                        <p:tgtEl>
                                          <p:spTgt spid="56323"/>
                                        </p:tgtEl>
                                        <p:attrNameLst>
                                          <p:attrName>ppt_x</p:attrName>
                                        </p:attrNameLst>
                                      </p:cBhvr>
                                      <p:tavLst>
                                        <p:tav tm="0">
                                          <p:val>
                                            <p:strVal val="#ppt_x"/>
                                          </p:val>
                                        </p:tav>
                                        <p:tav tm="100000">
                                          <p:val>
                                            <p:strVal val="#ppt_x"/>
                                          </p:val>
                                        </p:tav>
                                      </p:tavLst>
                                    </p:anim>
                                    <p:anim calcmode="lin" valueType="num">
                                      <p:cBhvr additive="base">
                                        <p:cTn id="18" dur="500" fill="hold"/>
                                        <p:tgtEl>
                                          <p:spTgt spid="5632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6327"/>
                                        </p:tgtEl>
                                        <p:attrNameLst>
                                          <p:attrName>style.visibility</p:attrName>
                                        </p:attrNameLst>
                                      </p:cBhvr>
                                      <p:to>
                                        <p:strVal val="visible"/>
                                      </p:to>
                                    </p:set>
                                    <p:animEffect transition="in" filter="blinds(horizontal)">
                                      <p:cBhvr>
                                        <p:cTn id="23" dur="500"/>
                                        <p:tgtEl>
                                          <p:spTgt spid="5632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6324"/>
                                        </p:tgtEl>
                                        <p:attrNameLst>
                                          <p:attrName>style.visibility</p:attrName>
                                        </p:attrNameLst>
                                      </p:cBhvr>
                                      <p:to>
                                        <p:strVal val="visible"/>
                                      </p:to>
                                    </p:set>
                                    <p:anim calcmode="lin" valueType="num">
                                      <p:cBhvr additive="base">
                                        <p:cTn id="28" dur="500" fill="hold"/>
                                        <p:tgtEl>
                                          <p:spTgt spid="56324"/>
                                        </p:tgtEl>
                                        <p:attrNameLst>
                                          <p:attrName>ppt_x</p:attrName>
                                        </p:attrNameLst>
                                      </p:cBhvr>
                                      <p:tavLst>
                                        <p:tav tm="0">
                                          <p:val>
                                            <p:strVal val="#ppt_x"/>
                                          </p:val>
                                        </p:tav>
                                        <p:tav tm="100000">
                                          <p:val>
                                            <p:strVal val="#ppt_x"/>
                                          </p:val>
                                        </p:tav>
                                      </p:tavLst>
                                    </p:anim>
                                    <p:anim calcmode="lin" valueType="num">
                                      <p:cBhvr additive="base">
                                        <p:cTn id="29" dur="500" fill="hold"/>
                                        <p:tgtEl>
                                          <p:spTgt spid="5632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6333"/>
                                        </p:tgtEl>
                                        <p:attrNameLst>
                                          <p:attrName>style.visibility</p:attrName>
                                        </p:attrNameLst>
                                      </p:cBhvr>
                                      <p:to>
                                        <p:strVal val="visible"/>
                                      </p:to>
                                    </p:set>
                                    <p:anim calcmode="lin" valueType="num">
                                      <p:cBhvr additive="base">
                                        <p:cTn id="34" dur="500" fill="hold"/>
                                        <p:tgtEl>
                                          <p:spTgt spid="56333"/>
                                        </p:tgtEl>
                                        <p:attrNameLst>
                                          <p:attrName>ppt_x</p:attrName>
                                        </p:attrNameLst>
                                      </p:cBhvr>
                                      <p:tavLst>
                                        <p:tav tm="0">
                                          <p:val>
                                            <p:strVal val="#ppt_x"/>
                                          </p:val>
                                        </p:tav>
                                        <p:tav tm="100000">
                                          <p:val>
                                            <p:strVal val="#ppt_x"/>
                                          </p:val>
                                        </p:tav>
                                      </p:tavLst>
                                    </p:anim>
                                    <p:anim calcmode="lin" valueType="num">
                                      <p:cBhvr additive="base">
                                        <p:cTn id="35" dur="500" fill="hold"/>
                                        <p:tgtEl>
                                          <p:spTgt spid="563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p:bldP spid="56327"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7106" name="Rectangle 2"/>
          <p:cNvSpPr/>
          <p:nvPr/>
        </p:nvSpPr>
        <p:spPr>
          <a:xfrm>
            <a:off x="503555" y="4040505"/>
            <a:ext cx="8382000" cy="460375"/>
          </a:xfrm>
          <a:prstGeom prst="rect">
            <a:avLst/>
          </a:prstGeom>
          <a:noFill/>
          <a:ln w="9525">
            <a:noFill/>
          </a:ln>
        </p:spPr>
        <p:txBody>
          <a:bodyPr>
            <a:spAutoFit/>
          </a:bodyPr>
          <a:p>
            <a:pPr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可以看出，不同频率时这段导线的电阻差别很大。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7107" name="Object 3"/>
          <p:cNvGraphicFramePr/>
          <p:nvPr/>
        </p:nvGraphicFramePr>
        <p:xfrm>
          <a:off x="2195513" y="1544003"/>
          <a:ext cx="4068762" cy="530225"/>
        </p:xfrm>
        <a:graphic>
          <a:graphicData uri="http://schemas.openxmlformats.org/presentationml/2006/ole">
            <mc:AlternateContent xmlns:mc="http://schemas.openxmlformats.org/markup-compatibility/2006">
              <mc:Choice xmlns:v="urn:schemas-microsoft-com:vml" Requires="v">
                <p:oleObj spid="_x0000_s3111" name="" r:id="rId2" imgW="1828165" imgH="241300" progId="Equation.DSMT4">
                  <p:embed/>
                </p:oleObj>
              </mc:Choice>
              <mc:Fallback>
                <p:oleObj name="" r:id="rId2" imgW="1828165" imgH="241300" progId="Equation.DSMT4">
                  <p:embed/>
                  <p:pic>
                    <p:nvPicPr>
                      <p:cNvPr id="0" name="图片 3110"/>
                      <p:cNvPicPr/>
                      <p:nvPr/>
                    </p:nvPicPr>
                    <p:blipFill>
                      <a:blip r:embed="rId3"/>
                      <a:stretch>
                        <a:fillRect/>
                      </a:stretch>
                    </p:blipFill>
                    <p:spPr>
                      <a:xfrm>
                        <a:off x="2195513" y="1544003"/>
                        <a:ext cx="4068762" cy="530225"/>
                      </a:xfrm>
                      <a:prstGeom prst="rect">
                        <a:avLst/>
                      </a:prstGeom>
                      <a:noFill/>
                      <a:ln w="38100">
                        <a:noFill/>
                        <a:miter/>
                      </a:ln>
                    </p:spPr>
                  </p:pic>
                </p:oleObj>
              </mc:Fallback>
            </mc:AlternateContent>
          </a:graphicData>
        </a:graphic>
      </p:graphicFrame>
      <p:graphicFrame>
        <p:nvGraphicFramePr>
          <p:cNvPr id="47108" name="Object 4"/>
          <p:cNvGraphicFramePr/>
          <p:nvPr/>
        </p:nvGraphicFramePr>
        <p:xfrm>
          <a:off x="2771775" y="2960688"/>
          <a:ext cx="2620963" cy="914400"/>
        </p:xfrm>
        <a:graphic>
          <a:graphicData uri="http://schemas.openxmlformats.org/presentationml/2006/ole">
            <mc:AlternateContent xmlns:mc="http://schemas.openxmlformats.org/markup-compatibility/2006">
              <mc:Choice xmlns:v="urn:schemas-microsoft-com:vml" Requires="v">
                <p:oleObj spid="_x0000_s3211" name="" r:id="rId4" imgW="1231265" imgH="431800" progId="Equation.DSMT4">
                  <p:embed/>
                </p:oleObj>
              </mc:Choice>
              <mc:Fallback>
                <p:oleObj name="" r:id="rId4" imgW="1231265" imgH="431800" progId="Equation.DSMT4">
                  <p:embed/>
                  <p:pic>
                    <p:nvPicPr>
                      <p:cNvPr id="0" name="图片 3210"/>
                      <p:cNvPicPr/>
                      <p:nvPr/>
                    </p:nvPicPr>
                    <p:blipFill>
                      <a:blip r:embed="rId5"/>
                      <a:stretch>
                        <a:fillRect/>
                      </a:stretch>
                    </p:blipFill>
                    <p:spPr>
                      <a:xfrm>
                        <a:off x="2771775" y="2960688"/>
                        <a:ext cx="2620963" cy="914400"/>
                      </a:xfrm>
                      <a:prstGeom prst="rect">
                        <a:avLst/>
                      </a:prstGeom>
                      <a:noFill/>
                      <a:ln w="38100">
                        <a:noFill/>
                        <a:miter/>
                      </a:ln>
                    </p:spPr>
                  </p:pic>
                </p:oleObj>
              </mc:Fallback>
            </mc:AlternateContent>
          </a:graphicData>
        </a:graphic>
      </p:graphicFrame>
      <p:sp>
        <p:nvSpPr>
          <p:cNvPr id="47109" name="Text Box 5"/>
          <p:cNvSpPr txBox="1"/>
          <p:nvPr/>
        </p:nvSpPr>
        <p:spPr>
          <a:xfrm>
            <a:off x="539750" y="790258"/>
            <a:ext cx="7848600" cy="460375"/>
          </a:xfrm>
          <a:prstGeom prst="rect">
            <a:avLst/>
          </a:prstGeom>
          <a:noFill/>
          <a:ln w="9525">
            <a:noFill/>
          </a:ln>
        </p:spPr>
        <p:txBody>
          <a:bodyPr>
            <a:spAutoFit/>
          </a:bodyPr>
          <a:p>
            <a:pPr algn="just"/>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10GHz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时，趋肤深度</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δ</a:t>
            </a:r>
            <a:r>
              <a:rPr lang="en-US" altLang="zh-CN" sz="2400" i="1" baseline="-25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，环形横截面的面积为</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110" name="Text Box 6"/>
          <p:cNvSpPr txBox="1"/>
          <p:nvPr/>
        </p:nvSpPr>
        <p:spPr>
          <a:xfrm>
            <a:off x="468313" y="2336483"/>
            <a:ext cx="4897437"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这段导线的电阻为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9"/>
                                        </p:tgtEl>
                                        <p:attrNameLst>
                                          <p:attrName>style.visibility</p:attrName>
                                        </p:attrNameLst>
                                      </p:cBhvr>
                                      <p:to>
                                        <p:strVal val="visible"/>
                                      </p:to>
                                    </p:set>
                                    <p:animEffect transition="in" filter="blinds(horizontal)">
                                      <p:cBhvr>
                                        <p:cTn id="7" dur="500"/>
                                        <p:tgtEl>
                                          <p:spTgt spid="4710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7107"/>
                                        </p:tgtEl>
                                        <p:attrNameLst>
                                          <p:attrName>style.visibility</p:attrName>
                                        </p:attrNameLst>
                                      </p:cBhvr>
                                      <p:to>
                                        <p:strVal val="visible"/>
                                      </p:to>
                                    </p:set>
                                    <p:anim calcmode="lin" valueType="num">
                                      <p:cBhvr additive="base">
                                        <p:cTn id="12" dur="500" fill="hold"/>
                                        <p:tgtEl>
                                          <p:spTgt spid="47107"/>
                                        </p:tgtEl>
                                        <p:attrNameLst>
                                          <p:attrName>ppt_x</p:attrName>
                                        </p:attrNameLst>
                                      </p:cBhvr>
                                      <p:tavLst>
                                        <p:tav tm="0">
                                          <p:val>
                                            <p:strVal val="#ppt_x"/>
                                          </p:val>
                                        </p:tav>
                                        <p:tav tm="100000">
                                          <p:val>
                                            <p:strVal val="#ppt_x"/>
                                          </p:val>
                                        </p:tav>
                                      </p:tavLst>
                                    </p:anim>
                                    <p:anim calcmode="lin" valueType="num">
                                      <p:cBhvr additive="base">
                                        <p:cTn id="13" dur="500" fill="hold"/>
                                        <p:tgtEl>
                                          <p:spTgt spid="4710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47110"/>
                                        </p:tgtEl>
                                        <p:attrNameLst>
                                          <p:attrName>style.visibility</p:attrName>
                                        </p:attrNameLst>
                                      </p:cBhvr>
                                      <p:to>
                                        <p:strVal val="visible"/>
                                      </p:to>
                                    </p:set>
                                    <p:animEffect transition="in" filter="box(in)">
                                      <p:cBhvr>
                                        <p:cTn id="18" dur="500"/>
                                        <p:tgtEl>
                                          <p:spTgt spid="471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7108"/>
                                        </p:tgtEl>
                                        <p:attrNameLst>
                                          <p:attrName>style.visibility</p:attrName>
                                        </p:attrNameLst>
                                      </p:cBhvr>
                                      <p:to>
                                        <p:strVal val="visible"/>
                                      </p:to>
                                    </p:set>
                                    <p:anim calcmode="lin" valueType="num">
                                      <p:cBhvr additive="base">
                                        <p:cTn id="23" dur="500" fill="hold"/>
                                        <p:tgtEl>
                                          <p:spTgt spid="47108"/>
                                        </p:tgtEl>
                                        <p:attrNameLst>
                                          <p:attrName>ppt_x</p:attrName>
                                        </p:attrNameLst>
                                      </p:cBhvr>
                                      <p:tavLst>
                                        <p:tav tm="0">
                                          <p:val>
                                            <p:strVal val="#ppt_x"/>
                                          </p:val>
                                        </p:tav>
                                        <p:tav tm="100000">
                                          <p:val>
                                            <p:strVal val="#ppt_x"/>
                                          </p:val>
                                        </p:tav>
                                      </p:tavLst>
                                    </p:anim>
                                    <p:anim calcmode="lin" valueType="num">
                                      <p:cBhvr additive="base">
                                        <p:cTn id="24" dur="500" fill="hold"/>
                                        <p:tgtEl>
                                          <p:spTgt spid="4710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7106"/>
                                        </p:tgtEl>
                                        <p:attrNameLst>
                                          <p:attrName>style.visibility</p:attrName>
                                        </p:attrNameLst>
                                      </p:cBhvr>
                                      <p:to>
                                        <p:strVal val="visible"/>
                                      </p:to>
                                    </p:set>
                                    <p:animEffect transition="in" filter="blinds(horizontal)">
                                      <p:cBhvr>
                                        <p:cTn id="29" dur="500"/>
                                        <p:tgtEl>
                                          <p:spTgt spid="47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47109" grpId="0"/>
      <p:bldP spid="4711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36194" name="Text Box 2"/>
          <p:cNvSpPr txBox="1"/>
          <p:nvPr/>
        </p:nvSpPr>
        <p:spPr>
          <a:xfrm>
            <a:off x="1901190" y="715645"/>
            <a:ext cx="1720215" cy="534035"/>
          </a:xfrm>
          <a:prstGeom prst="rect">
            <a:avLst/>
          </a:prstGeom>
          <a:noFill/>
          <a:ln w="9525">
            <a:noFill/>
          </a:ln>
        </p:spPr>
        <p:txBody>
          <a:bodyPr wrap="square">
            <a:spAutoFit/>
          </a:bodyPr>
          <a:p>
            <a:pPr algn="just">
              <a:lnSpc>
                <a:spcPct val="120000"/>
              </a:lnSpc>
            </a:pPr>
            <a:r>
              <a:rPr lang="zh-CN" altLang="en-US" sz="2400" dirty="0">
                <a:solidFill>
                  <a:schemeClr val="bg2"/>
                </a:solidFill>
                <a:latin typeface="微软雅黑" panose="020B0503020204020204" pitchFamily="34" charset="-122"/>
                <a:ea typeface="微软雅黑" panose="020B0503020204020204" pitchFamily="34" charset="-122"/>
              </a:rPr>
              <a:t>传播常数</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sp>
        <p:nvSpPr>
          <p:cNvPr id="20486" name="Rectangle 3"/>
          <p:cNvSpPr>
            <a:spLocks noGrp="1"/>
          </p:cNvSpPr>
          <p:nvPr/>
        </p:nvSpPr>
        <p:spPr>
          <a:xfrm>
            <a:off x="698500" y="260350"/>
            <a:ext cx="7772400" cy="533400"/>
          </a:xfrm>
          <a:prstGeom prst="rect">
            <a:avLst/>
          </a:prstGeom>
          <a:noFill/>
          <a:ln w="9525">
            <a:noFill/>
          </a:ln>
        </p:spPr>
        <p:txBody>
          <a:bodyPr vert="horz" wrap="square" lIns="91440" tIns="45720" rIns="91440" bIns="45720"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6.7.3  </a:t>
            </a:r>
            <a:r>
              <a:rPr lang="zh-CN" altLang="en-US" sz="2800" b="1"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两种理想介质界面的反射，驻波比</a:t>
            </a:r>
            <a:r>
              <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6196" name="Rectangle 4"/>
          <p:cNvSpPr/>
          <p:nvPr/>
        </p:nvSpPr>
        <p:spPr>
          <a:xfrm>
            <a:off x="209550" y="1240155"/>
            <a:ext cx="3411220" cy="460375"/>
          </a:xfrm>
          <a:prstGeom prst="rect">
            <a:avLst/>
          </a:prstGeom>
          <a:noFill/>
          <a:ln w="9525">
            <a:noFill/>
          </a:ln>
        </p:spPr>
        <p:txBody>
          <a:bodyPr wrap="square">
            <a:spAutoFit/>
          </a:bodyPr>
          <a:p>
            <a:pPr indent="266700" algn="just" eaLnBrk="0" hangingPunct="0"/>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入射端的合场强</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6197" name="Object 5"/>
          <p:cNvGraphicFramePr/>
          <p:nvPr/>
        </p:nvGraphicFramePr>
        <p:xfrm>
          <a:off x="192088" y="1711008"/>
          <a:ext cx="6316662" cy="1574800"/>
        </p:xfrm>
        <a:graphic>
          <a:graphicData uri="http://schemas.openxmlformats.org/presentationml/2006/ole">
            <mc:AlternateContent xmlns:mc="http://schemas.openxmlformats.org/markup-compatibility/2006">
              <mc:Choice xmlns:v="urn:schemas-microsoft-com:vml" Requires="v">
                <p:oleObj spid="_x0000_s3155" name="" r:id="rId2" imgW="3059430" imgH="761365" progId="Equation.DSMT4">
                  <p:embed/>
                </p:oleObj>
              </mc:Choice>
              <mc:Fallback>
                <p:oleObj name="" r:id="rId2" imgW="3059430" imgH="761365" progId="Equation.DSMT4">
                  <p:embed/>
                  <p:pic>
                    <p:nvPicPr>
                      <p:cNvPr id="0" name="图片 3154"/>
                      <p:cNvPicPr/>
                      <p:nvPr/>
                    </p:nvPicPr>
                    <p:blipFill>
                      <a:blip r:embed="rId3"/>
                      <a:stretch>
                        <a:fillRect/>
                      </a:stretch>
                    </p:blipFill>
                    <p:spPr>
                      <a:xfrm>
                        <a:off x="192088" y="1711008"/>
                        <a:ext cx="6316662" cy="1574800"/>
                      </a:xfrm>
                      <a:prstGeom prst="rect">
                        <a:avLst/>
                      </a:prstGeom>
                      <a:noFill/>
                      <a:ln w="38100">
                        <a:noFill/>
                        <a:miter/>
                      </a:ln>
                    </p:spPr>
                  </p:pic>
                </p:oleObj>
              </mc:Fallback>
            </mc:AlternateContent>
          </a:graphicData>
        </a:graphic>
      </p:graphicFrame>
      <p:graphicFrame>
        <p:nvGraphicFramePr>
          <p:cNvPr id="136198" name="Object 6"/>
          <p:cNvGraphicFramePr/>
          <p:nvPr/>
        </p:nvGraphicFramePr>
        <p:xfrm>
          <a:off x="168275" y="3170873"/>
          <a:ext cx="6753225" cy="2789237"/>
        </p:xfrm>
        <a:graphic>
          <a:graphicData uri="http://schemas.openxmlformats.org/presentationml/2006/ole">
            <mc:AlternateContent xmlns:mc="http://schemas.openxmlformats.org/markup-compatibility/2006">
              <mc:Choice xmlns:v="urn:schemas-microsoft-com:vml" Requires="v">
                <p:oleObj spid="_x0000_s3178" name="" r:id="rId4" imgW="3378200" imgH="1397000" progId="Equation.DSMT4">
                  <p:embed/>
                </p:oleObj>
              </mc:Choice>
              <mc:Fallback>
                <p:oleObj name="" r:id="rId4" imgW="3378200" imgH="1397000" progId="Equation.DSMT4">
                  <p:embed/>
                  <p:pic>
                    <p:nvPicPr>
                      <p:cNvPr id="0" name="图片 3177"/>
                      <p:cNvPicPr/>
                      <p:nvPr/>
                    </p:nvPicPr>
                    <p:blipFill>
                      <a:blip r:embed="rId5"/>
                      <a:stretch>
                        <a:fillRect/>
                      </a:stretch>
                    </p:blipFill>
                    <p:spPr>
                      <a:xfrm>
                        <a:off x="168275" y="3170873"/>
                        <a:ext cx="6753225" cy="2789237"/>
                      </a:xfrm>
                      <a:prstGeom prst="rect">
                        <a:avLst/>
                      </a:prstGeom>
                      <a:noFill/>
                      <a:ln w="38100">
                        <a:noFill/>
                        <a:miter/>
                      </a:ln>
                    </p:spPr>
                  </p:pic>
                </p:oleObj>
              </mc:Fallback>
            </mc:AlternateContent>
          </a:graphicData>
        </a:graphic>
      </p:graphicFrame>
      <p:pic>
        <p:nvPicPr>
          <p:cNvPr id="20488" name="Picture 8" descr="未标题-1"/>
          <p:cNvPicPr>
            <a:picLocks noChangeAspect="1"/>
          </p:cNvPicPr>
          <p:nvPr/>
        </p:nvPicPr>
        <p:blipFill>
          <a:blip r:embed="rId6"/>
          <a:stretch>
            <a:fillRect/>
          </a:stretch>
        </p:blipFill>
        <p:spPr>
          <a:xfrm>
            <a:off x="6434138" y="872490"/>
            <a:ext cx="2709862" cy="2808288"/>
          </a:xfrm>
          <a:prstGeom prst="rect">
            <a:avLst/>
          </a:prstGeom>
          <a:noFill/>
          <a:ln w="9525">
            <a:noFill/>
          </a:ln>
        </p:spPr>
      </p:pic>
      <p:sp>
        <p:nvSpPr>
          <p:cNvPr id="136201" name="Rectangle 9"/>
          <p:cNvSpPr/>
          <p:nvPr/>
        </p:nvSpPr>
        <p:spPr>
          <a:xfrm>
            <a:off x="561975" y="5815330"/>
            <a:ext cx="6888480" cy="460375"/>
          </a:xfrm>
          <a:prstGeom prst="rect">
            <a:avLst/>
          </a:prstGeom>
          <a:noFill/>
          <a:ln w="9525">
            <a:noFill/>
          </a:ln>
        </p:spPr>
        <p:txBody>
          <a:bodyPr wrap="none">
            <a:spAutoFit/>
          </a:bodyPr>
          <a:p>
            <a:r>
              <a:rPr lang="zh-CN" altLang="en-US" sz="2400" dirty="0">
                <a:solidFill>
                  <a:schemeClr val="bg2"/>
                </a:solidFill>
                <a:latin typeface="微软雅黑" panose="020B0503020204020204" pitchFamily="34" charset="-122"/>
                <a:ea typeface="微软雅黑" panose="020B0503020204020204" pitchFamily="34" charset="-122"/>
              </a:rPr>
              <a:t>入射端即有行波成分，也有驻波成分，称为行驻波</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136199" name="Object 7"/>
          <p:cNvGraphicFramePr/>
          <p:nvPr/>
        </p:nvGraphicFramePr>
        <p:xfrm>
          <a:off x="3869373" y="762000"/>
          <a:ext cx="2514600" cy="487363"/>
        </p:xfrm>
        <a:graphic>
          <a:graphicData uri="http://schemas.openxmlformats.org/presentationml/2006/ole">
            <mc:AlternateContent xmlns:mc="http://schemas.openxmlformats.org/markup-compatibility/2006">
              <mc:Choice xmlns:v="urn:schemas-microsoft-com:vml" Requires="v">
                <p:oleObj spid="_x0000_s3183" name="" r:id="rId7" imgW="1180465" imgH="228600" progId="Equation.DSMT4">
                  <p:embed/>
                </p:oleObj>
              </mc:Choice>
              <mc:Fallback>
                <p:oleObj name="" r:id="rId7" imgW="1180465" imgH="228600" progId="Equation.DSMT4">
                  <p:embed/>
                  <p:pic>
                    <p:nvPicPr>
                      <p:cNvPr id="0" name="图片 3182"/>
                      <p:cNvPicPr/>
                      <p:nvPr/>
                    </p:nvPicPr>
                    <p:blipFill>
                      <a:blip r:embed="rId8"/>
                      <a:stretch>
                        <a:fillRect/>
                      </a:stretch>
                    </p:blipFill>
                    <p:spPr>
                      <a:xfrm>
                        <a:off x="3869373" y="762000"/>
                        <a:ext cx="2514600" cy="487363"/>
                      </a:xfrm>
                      <a:prstGeom prst="rect">
                        <a:avLst/>
                      </a:prstGeom>
                      <a:noFill/>
                      <a:ln w="38100">
                        <a:noFill/>
                        <a:miter/>
                      </a:ln>
                    </p:spPr>
                  </p:pic>
                </p:oleObj>
              </mc:Fallback>
            </mc:AlternateContent>
          </a:graphicData>
        </a:graphic>
      </p:graphicFrame>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6194"/>
                                        </p:tgtEl>
                                        <p:attrNameLst>
                                          <p:attrName>style.visibility</p:attrName>
                                        </p:attrNameLst>
                                      </p:cBhvr>
                                      <p:to>
                                        <p:strVal val="visible"/>
                                      </p:to>
                                    </p:set>
                                    <p:animEffect transition="in" filter="blinds(horizontal)">
                                      <p:cBhvr>
                                        <p:cTn id="7" dur="500"/>
                                        <p:tgtEl>
                                          <p:spTgt spid="136194"/>
                                        </p:tgtEl>
                                      </p:cBhvr>
                                    </p:animEffect>
                                  </p:childTnLst>
                                </p:cTn>
                              </p:par>
                              <p:par>
                                <p:cTn id="8" presetID="2" presetClass="entr" presetSubtype="4" fill="hold" nodeType="withEffect">
                                  <p:stCondLst>
                                    <p:cond delay="0"/>
                                  </p:stCondLst>
                                  <p:childTnLst>
                                    <p:set>
                                      <p:cBhvr>
                                        <p:cTn id="9" dur="1" fill="hold">
                                          <p:stCondLst>
                                            <p:cond delay="0"/>
                                          </p:stCondLst>
                                        </p:cTn>
                                        <p:tgtEl>
                                          <p:spTgt spid="136199"/>
                                        </p:tgtEl>
                                        <p:attrNameLst>
                                          <p:attrName>style.visibility</p:attrName>
                                        </p:attrNameLst>
                                      </p:cBhvr>
                                      <p:to>
                                        <p:strVal val="visible"/>
                                      </p:to>
                                    </p:set>
                                    <p:anim calcmode="lin" valueType="num">
                                      <p:cBhvr additive="base">
                                        <p:cTn id="10" dur="500" fill="hold"/>
                                        <p:tgtEl>
                                          <p:spTgt spid="136199"/>
                                        </p:tgtEl>
                                        <p:attrNameLst>
                                          <p:attrName>ppt_x</p:attrName>
                                        </p:attrNameLst>
                                      </p:cBhvr>
                                      <p:tavLst>
                                        <p:tav tm="0">
                                          <p:val>
                                            <p:strVal val="#ppt_x"/>
                                          </p:val>
                                        </p:tav>
                                        <p:tav tm="100000">
                                          <p:val>
                                            <p:strVal val="#ppt_x"/>
                                          </p:val>
                                        </p:tav>
                                      </p:tavLst>
                                    </p:anim>
                                    <p:anim calcmode="lin" valueType="num">
                                      <p:cBhvr additive="base">
                                        <p:cTn id="11" dur="500" fill="hold"/>
                                        <p:tgtEl>
                                          <p:spTgt spid="13619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36196"/>
                                        </p:tgtEl>
                                        <p:attrNameLst>
                                          <p:attrName>style.visibility</p:attrName>
                                        </p:attrNameLst>
                                      </p:cBhvr>
                                      <p:to>
                                        <p:strVal val="visible"/>
                                      </p:to>
                                    </p:set>
                                    <p:animEffect transition="in" filter="box(in)">
                                      <p:cBhvr>
                                        <p:cTn id="16" dur="500"/>
                                        <p:tgtEl>
                                          <p:spTgt spid="13619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6197"/>
                                        </p:tgtEl>
                                        <p:attrNameLst>
                                          <p:attrName>style.visibility</p:attrName>
                                        </p:attrNameLst>
                                      </p:cBhvr>
                                      <p:to>
                                        <p:strVal val="visible"/>
                                      </p:to>
                                    </p:set>
                                    <p:anim calcmode="lin" valueType="num">
                                      <p:cBhvr additive="base">
                                        <p:cTn id="21" dur="500" fill="hold"/>
                                        <p:tgtEl>
                                          <p:spTgt spid="136197"/>
                                        </p:tgtEl>
                                        <p:attrNameLst>
                                          <p:attrName>ppt_x</p:attrName>
                                        </p:attrNameLst>
                                      </p:cBhvr>
                                      <p:tavLst>
                                        <p:tav tm="0">
                                          <p:val>
                                            <p:strVal val="#ppt_x"/>
                                          </p:val>
                                        </p:tav>
                                        <p:tav tm="100000">
                                          <p:val>
                                            <p:strVal val="#ppt_x"/>
                                          </p:val>
                                        </p:tav>
                                      </p:tavLst>
                                    </p:anim>
                                    <p:anim calcmode="lin" valueType="num">
                                      <p:cBhvr additive="base">
                                        <p:cTn id="22" dur="500" fill="hold"/>
                                        <p:tgtEl>
                                          <p:spTgt spid="13619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6198"/>
                                        </p:tgtEl>
                                        <p:attrNameLst>
                                          <p:attrName>style.visibility</p:attrName>
                                        </p:attrNameLst>
                                      </p:cBhvr>
                                      <p:to>
                                        <p:strVal val="visible"/>
                                      </p:to>
                                    </p:set>
                                    <p:anim calcmode="lin" valueType="num">
                                      <p:cBhvr additive="base">
                                        <p:cTn id="27" dur="500" fill="hold"/>
                                        <p:tgtEl>
                                          <p:spTgt spid="136198"/>
                                        </p:tgtEl>
                                        <p:attrNameLst>
                                          <p:attrName>ppt_x</p:attrName>
                                        </p:attrNameLst>
                                      </p:cBhvr>
                                      <p:tavLst>
                                        <p:tav tm="0">
                                          <p:val>
                                            <p:strVal val="#ppt_x"/>
                                          </p:val>
                                        </p:tav>
                                        <p:tav tm="100000">
                                          <p:val>
                                            <p:strVal val="#ppt_x"/>
                                          </p:val>
                                        </p:tav>
                                      </p:tavLst>
                                    </p:anim>
                                    <p:anim calcmode="lin" valueType="num">
                                      <p:cBhvr additive="base">
                                        <p:cTn id="28" dur="500" fill="hold"/>
                                        <p:tgtEl>
                                          <p:spTgt spid="13619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36201"/>
                                        </p:tgtEl>
                                        <p:attrNameLst>
                                          <p:attrName>style.visibility</p:attrName>
                                        </p:attrNameLst>
                                      </p:cBhvr>
                                      <p:to>
                                        <p:strVal val="visible"/>
                                      </p:to>
                                    </p:set>
                                    <p:animEffect transition="in" filter="blinds(horizontal)">
                                      <p:cBhvr>
                                        <p:cTn id="33" dur="500"/>
                                        <p:tgtEl>
                                          <p:spTgt spid="136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p:bldP spid="136196" grpId="0"/>
      <p:bldP spid="13620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138242" name="Object 2"/>
          <p:cNvGraphicFramePr/>
          <p:nvPr/>
        </p:nvGraphicFramePr>
        <p:xfrm>
          <a:off x="1717675" y="763588"/>
          <a:ext cx="6121400" cy="557212"/>
        </p:xfrm>
        <a:graphic>
          <a:graphicData uri="http://schemas.openxmlformats.org/presentationml/2006/ole">
            <mc:AlternateContent xmlns:mc="http://schemas.openxmlformats.org/markup-compatibility/2006">
              <mc:Choice xmlns:v="urn:schemas-microsoft-com:vml" Requires="v">
                <p:oleObj spid="_x0000_s3213" name="" r:id="rId2" imgW="3035300" imgH="279400" progId="Equation.DSMT4">
                  <p:embed/>
                </p:oleObj>
              </mc:Choice>
              <mc:Fallback>
                <p:oleObj name="" r:id="rId2" imgW="3035300" imgH="279400" progId="Equation.DSMT4">
                  <p:embed/>
                  <p:pic>
                    <p:nvPicPr>
                      <p:cNvPr id="0" name="图片 3212"/>
                      <p:cNvPicPr/>
                      <p:nvPr/>
                    </p:nvPicPr>
                    <p:blipFill>
                      <a:blip r:embed="rId3"/>
                      <a:stretch>
                        <a:fillRect/>
                      </a:stretch>
                    </p:blipFill>
                    <p:spPr>
                      <a:xfrm>
                        <a:off x="1717675" y="763588"/>
                        <a:ext cx="6121400" cy="557212"/>
                      </a:xfrm>
                      <a:prstGeom prst="rect">
                        <a:avLst/>
                      </a:prstGeom>
                      <a:noFill/>
                      <a:ln w="38100">
                        <a:noFill/>
                        <a:miter/>
                      </a:ln>
                    </p:spPr>
                  </p:pic>
                </p:oleObj>
              </mc:Fallback>
            </mc:AlternateContent>
          </a:graphicData>
        </a:graphic>
      </p:graphicFrame>
      <p:graphicFrame>
        <p:nvGraphicFramePr>
          <p:cNvPr id="138244" name="Object 4"/>
          <p:cNvGraphicFramePr/>
          <p:nvPr/>
        </p:nvGraphicFramePr>
        <p:xfrm>
          <a:off x="1692275" y="2204720"/>
          <a:ext cx="3544888" cy="555625"/>
        </p:xfrm>
        <a:graphic>
          <a:graphicData uri="http://schemas.openxmlformats.org/presentationml/2006/ole">
            <mc:AlternateContent xmlns:mc="http://schemas.openxmlformats.org/markup-compatibility/2006">
              <mc:Choice xmlns:v="urn:schemas-microsoft-com:vml" Requires="v">
                <p:oleObj spid="_x0000_s3140" name="" r:id="rId4" imgW="1765300" imgH="279400" progId="Equation.DSMT4">
                  <p:embed/>
                </p:oleObj>
              </mc:Choice>
              <mc:Fallback>
                <p:oleObj name="" r:id="rId4" imgW="1765300" imgH="279400" progId="Equation.DSMT4">
                  <p:embed/>
                  <p:pic>
                    <p:nvPicPr>
                      <p:cNvPr id="0" name="图片 3139"/>
                      <p:cNvPicPr/>
                      <p:nvPr/>
                    </p:nvPicPr>
                    <p:blipFill>
                      <a:blip r:embed="rId5"/>
                      <a:stretch>
                        <a:fillRect/>
                      </a:stretch>
                    </p:blipFill>
                    <p:spPr>
                      <a:xfrm>
                        <a:off x="1692275" y="2204720"/>
                        <a:ext cx="3544888" cy="555625"/>
                      </a:xfrm>
                      <a:prstGeom prst="rect">
                        <a:avLst/>
                      </a:prstGeom>
                      <a:noFill/>
                      <a:ln w="38100">
                        <a:noFill/>
                        <a:miter/>
                      </a:ln>
                    </p:spPr>
                  </p:pic>
                </p:oleObj>
              </mc:Fallback>
            </mc:AlternateContent>
          </a:graphicData>
        </a:graphic>
      </p:graphicFrame>
      <p:sp>
        <p:nvSpPr>
          <p:cNvPr id="138245" name="Text Box 5"/>
          <p:cNvSpPr txBox="1"/>
          <p:nvPr/>
        </p:nvSpPr>
        <p:spPr>
          <a:xfrm>
            <a:off x="830263" y="304800"/>
            <a:ext cx="6264275" cy="460375"/>
          </a:xfrm>
          <a:prstGeom prst="rect">
            <a:avLst/>
          </a:prstGeom>
          <a:noFill/>
          <a:ln w="9525">
            <a:noFill/>
          </a:ln>
        </p:spPr>
        <p:txBody>
          <a:bodyPr>
            <a:spAutoFit/>
          </a:bodyPr>
          <a:p>
            <a:pPr algn="just" eaLnBrk="0" hangingPunct="0"/>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入端阻抗</a:t>
            </a:r>
            <a:endParaRPr lang="zh-CN" altLang="en-US" sz="2400" b="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8246" name="Text Box 6"/>
          <p:cNvSpPr txBox="1"/>
          <p:nvPr/>
        </p:nvSpPr>
        <p:spPr>
          <a:xfrm>
            <a:off x="1395095" y="1328738"/>
            <a:ext cx="6337300"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定义任意点</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处的反射系数</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8247" name="Text Box 7"/>
          <p:cNvSpPr txBox="1"/>
          <p:nvPr/>
        </p:nvSpPr>
        <p:spPr>
          <a:xfrm>
            <a:off x="755650" y="1711960"/>
            <a:ext cx="7777163" cy="534035"/>
          </a:xfrm>
          <a:prstGeom prst="rect">
            <a:avLst/>
          </a:prstGeom>
          <a:noFill/>
          <a:ln w="9525">
            <a:noFill/>
          </a:ln>
        </p:spPr>
        <p:txBody>
          <a:bodyPr>
            <a:spAutoFit/>
          </a:bodyPr>
          <a:p>
            <a:pPr algn="just" eaLnBrk="0" hangingPunct="0">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a:t>
            </a:r>
            <a:r>
              <a:rPr lang="en-US" altLang="zh-CN" sz="2400" u="sng"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Γ</a:t>
            </a:r>
            <a:r>
              <a:rPr lang="zh-CN" altLang="en-US" sz="2400" u="sng"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是分界面处（</a:t>
            </a:r>
            <a:r>
              <a:rPr lang="en-US" altLang="zh-CN" sz="2400" u="sng"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u="sng"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u="sng"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u="sng"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）的反射系数</a:t>
            </a:r>
            <a:endParaRPr lang="zh-CN" altLang="en-US" sz="2400" b="0" u="sng"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8248" name="Object 8"/>
          <p:cNvGraphicFramePr/>
          <p:nvPr/>
        </p:nvGraphicFramePr>
        <p:xfrm>
          <a:off x="1619250" y="2688908"/>
          <a:ext cx="6338888" cy="1819275"/>
        </p:xfrm>
        <a:graphic>
          <a:graphicData uri="http://schemas.openxmlformats.org/presentationml/2006/ole">
            <mc:AlternateContent xmlns:mc="http://schemas.openxmlformats.org/markup-compatibility/2006">
              <mc:Choice xmlns:v="urn:schemas-microsoft-com:vml" Requires="v">
                <p:oleObj spid="_x0000_s3283" name="" r:id="rId6" imgW="3187700" imgH="914400" progId="Equation.DSMT4">
                  <p:embed/>
                </p:oleObj>
              </mc:Choice>
              <mc:Fallback>
                <p:oleObj name="" r:id="rId6" imgW="3187700" imgH="914400" progId="Equation.DSMT4">
                  <p:embed/>
                  <p:pic>
                    <p:nvPicPr>
                      <p:cNvPr id="0" name="图片 3282"/>
                      <p:cNvPicPr/>
                      <p:nvPr/>
                    </p:nvPicPr>
                    <p:blipFill>
                      <a:blip r:embed="rId7"/>
                      <a:stretch>
                        <a:fillRect/>
                      </a:stretch>
                    </p:blipFill>
                    <p:spPr>
                      <a:xfrm>
                        <a:off x="1619250" y="2688908"/>
                        <a:ext cx="6338888" cy="1819275"/>
                      </a:xfrm>
                      <a:prstGeom prst="rect">
                        <a:avLst/>
                      </a:prstGeom>
                      <a:noFill/>
                      <a:ln w="38100">
                        <a:noFill/>
                        <a:miter/>
                      </a:ln>
                    </p:spPr>
                  </p:pic>
                </p:oleObj>
              </mc:Fallback>
            </mc:AlternateContent>
          </a:graphicData>
        </a:graphic>
      </p:graphicFrame>
      <p:sp>
        <p:nvSpPr>
          <p:cNvPr id="138249" name="Text Box 9"/>
          <p:cNvSpPr txBox="1"/>
          <p:nvPr/>
        </p:nvSpPr>
        <p:spPr>
          <a:xfrm>
            <a:off x="841058" y="5801360"/>
            <a:ext cx="8207375"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在均匀媒质中，没有介质分界面，                             </a:t>
            </a:r>
            <a:endParaRPr lang="zh-CN" altLang="en-US" sz="2400" b="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8250" name="Object 10"/>
          <p:cNvGraphicFramePr/>
          <p:nvPr/>
        </p:nvGraphicFramePr>
        <p:xfrm>
          <a:off x="1570038" y="4897120"/>
          <a:ext cx="3840162" cy="979488"/>
        </p:xfrm>
        <a:graphic>
          <a:graphicData uri="http://schemas.openxmlformats.org/presentationml/2006/ole">
            <mc:AlternateContent xmlns:mc="http://schemas.openxmlformats.org/markup-compatibility/2006">
              <mc:Choice xmlns:v="urn:schemas-microsoft-com:vml" Requires="v">
                <p:oleObj spid="_x0000_s3133" name="" r:id="rId8" imgW="1904365" imgH="482600" progId="Equation.DSMT4">
                  <p:embed/>
                </p:oleObj>
              </mc:Choice>
              <mc:Fallback>
                <p:oleObj name="" r:id="rId8" imgW="1904365" imgH="482600" progId="Equation.DSMT4">
                  <p:embed/>
                  <p:pic>
                    <p:nvPicPr>
                      <p:cNvPr id="0" name="图片 3132"/>
                      <p:cNvPicPr/>
                      <p:nvPr/>
                    </p:nvPicPr>
                    <p:blipFill>
                      <a:blip r:embed="rId9"/>
                      <a:stretch>
                        <a:fillRect/>
                      </a:stretch>
                    </p:blipFill>
                    <p:spPr>
                      <a:xfrm>
                        <a:off x="1570038" y="4897120"/>
                        <a:ext cx="3840162" cy="979488"/>
                      </a:xfrm>
                      <a:prstGeom prst="rect">
                        <a:avLst/>
                      </a:prstGeom>
                      <a:noFill/>
                      <a:ln w="38100">
                        <a:noFill/>
                        <a:miter/>
                      </a:ln>
                    </p:spPr>
                  </p:pic>
                </p:oleObj>
              </mc:Fallback>
            </mc:AlternateContent>
          </a:graphicData>
        </a:graphic>
      </p:graphicFrame>
      <p:sp>
        <p:nvSpPr>
          <p:cNvPr id="138251" name="Text Box 11"/>
          <p:cNvSpPr txBox="1"/>
          <p:nvPr/>
        </p:nvSpPr>
        <p:spPr>
          <a:xfrm>
            <a:off x="828675" y="4481195"/>
            <a:ext cx="6264275" cy="460375"/>
          </a:xfrm>
          <a:prstGeom prst="rect">
            <a:avLst/>
          </a:prstGeom>
          <a:noFill/>
          <a:ln w="9525">
            <a:noFill/>
          </a:ln>
        </p:spPr>
        <p:txBody>
          <a:bodyPr>
            <a:spAutoFit/>
          </a:bodyPr>
          <a:p>
            <a:pPr algn="just"/>
            <a:r>
              <a:rPr lang="zh-CN" altLang="en-US" sz="2400" dirty="0">
                <a:solidFill>
                  <a:schemeClr val="bg2"/>
                </a:solidFill>
                <a:latin typeface="微软雅黑" panose="020B0503020204020204" pitchFamily="34" charset="-122"/>
                <a:ea typeface="微软雅黑" panose="020B0503020204020204" pitchFamily="34" charset="-122"/>
              </a:rPr>
              <a:t>定义入射端</a:t>
            </a:r>
            <a:r>
              <a:rPr lang="zh-CN" altLang="en-US" sz="2400" u="sng" dirty="0">
                <a:solidFill>
                  <a:schemeClr val="bg2"/>
                </a:solidFill>
                <a:latin typeface="微软雅黑" panose="020B0503020204020204" pitchFamily="34" charset="-122"/>
                <a:ea typeface="微软雅黑" panose="020B0503020204020204" pitchFamily="34" charset="-122"/>
              </a:rPr>
              <a:t>任一点处的入端阻抗</a:t>
            </a:r>
            <a:r>
              <a:rPr lang="zh-CN" altLang="en-US" sz="2400" dirty="0">
                <a:solidFill>
                  <a:schemeClr val="bg2"/>
                </a:solidFill>
                <a:latin typeface="微软雅黑" panose="020B0503020204020204" pitchFamily="34" charset="-122"/>
                <a:ea typeface="微软雅黑" panose="020B0503020204020204" pitchFamily="34" charset="-122"/>
              </a:rPr>
              <a:t>为</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graphicFrame>
        <p:nvGraphicFramePr>
          <p:cNvPr id="138243" name="Object 3"/>
          <p:cNvGraphicFramePr/>
          <p:nvPr/>
        </p:nvGraphicFramePr>
        <p:xfrm>
          <a:off x="5219700" y="1341438"/>
          <a:ext cx="2198688" cy="512762"/>
        </p:xfrm>
        <a:graphic>
          <a:graphicData uri="http://schemas.openxmlformats.org/presentationml/2006/ole">
            <mc:AlternateContent xmlns:mc="http://schemas.openxmlformats.org/markup-compatibility/2006">
              <mc:Choice xmlns:v="urn:schemas-microsoft-com:vml" Requires="v">
                <p:oleObj spid="_x0000_s3227" name="" r:id="rId10" imgW="1103630" imgH="254000" progId="Equation.DSMT4">
                  <p:embed/>
                </p:oleObj>
              </mc:Choice>
              <mc:Fallback>
                <p:oleObj name="" r:id="rId10" imgW="1103630" imgH="254000" progId="Equation.DSMT4">
                  <p:embed/>
                  <p:pic>
                    <p:nvPicPr>
                      <p:cNvPr id="0" name="图片 3226"/>
                      <p:cNvPicPr/>
                      <p:nvPr/>
                    </p:nvPicPr>
                    <p:blipFill>
                      <a:blip r:embed="rId11"/>
                      <a:stretch>
                        <a:fillRect/>
                      </a:stretch>
                    </p:blipFill>
                    <p:spPr>
                      <a:xfrm>
                        <a:off x="5219700" y="1341438"/>
                        <a:ext cx="2198688" cy="512762"/>
                      </a:xfrm>
                      <a:prstGeom prst="rect">
                        <a:avLst/>
                      </a:prstGeom>
                      <a:noFill/>
                      <a:ln w="38100">
                        <a:noFill/>
                        <a:miter/>
                      </a:ln>
                    </p:spPr>
                  </p:pic>
                </p:oleObj>
              </mc:Fallback>
            </mc:AlternateContent>
          </a:graphicData>
        </a:graphic>
      </p:graphicFrame>
      <p:graphicFrame>
        <p:nvGraphicFramePr>
          <p:cNvPr id="138252" name="Object 12"/>
          <p:cNvGraphicFramePr/>
          <p:nvPr/>
        </p:nvGraphicFramePr>
        <p:xfrm>
          <a:off x="5444490" y="5801360"/>
          <a:ext cx="2286000" cy="471488"/>
        </p:xfrm>
        <a:graphic>
          <a:graphicData uri="http://schemas.openxmlformats.org/presentationml/2006/ole">
            <mc:AlternateContent xmlns:mc="http://schemas.openxmlformats.org/markup-compatibility/2006">
              <mc:Choice xmlns:v="urn:schemas-microsoft-com:vml" Requires="v">
                <p:oleObj spid="_x0000_s3125" name="" r:id="rId12" imgW="1243330" imgH="254000" progId="Equation.DSMT4">
                  <p:embed/>
                </p:oleObj>
              </mc:Choice>
              <mc:Fallback>
                <p:oleObj name="" r:id="rId12" imgW="1243330" imgH="254000" progId="Equation.DSMT4">
                  <p:embed/>
                  <p:pic>
                    <p:nvPicPr>
                      <p:cNvPr id="0" name="图片 3124"/>
                      <p:cNvPicPr/>
                      <p:nvPr/>
                    </p:nvPicPr>
                    <p:blipFill>
                      <a:blip r:embed="rId13"/>
                      <a:stretch>
                        <a:fillRect/>
                      </a:stretch>
                    </p:blipFill>
                    <p:spPr>
                      <a:xfrm>
                        <a:off x="5444490" y="5801360"/>
                        <a:ext cx="2286000" cy="471488"/>
                      </a:xfrm>
                      <a:prstGeom prst="rect">
                        <a:avLst/>
                      </a:prstGeom>
                      <a:noFill/>
                      <a:ln w="38100">
                        <a:noFill/>
                        <a:miter/>
                      </a:ln>
                    </p:spPr>
                  </p:pic>
                </p:oleObj>
              </mc:Fallback>
            </mc:AlternateContent>
          </a:graphicData>
        </a:graphic>
      </p:graphicFrame>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8245"/>
                                        </p:tgtEl>
                                        <p:attrNameLst>
                                          <p:attrName>style.visibility</p:attrName>
                                        </p:attrNameLst>
                                      </p:cBhvr>
                                      <p:to>
                                        <p:strVal val="visible"/>
                                      </p:to>
                                    </p:set>
                                    <p:animEffect transition="in" filter="blinds(horizontal)">
                                      <p:cBhvr>
                                        <p:cTn id="7" dur="500"/>
                                        <p:tgtEl>
                                          <p:spTgt spid="1382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242"/>
                                        </p:tgtEl>
                                        <p:attrNameLst>
                                          <p:attrName>style.visibility</p:attrName>
                                        </p:attrNameLst>
                                      </p:cBhvr>
                                      <p:to>
                                        <p:strVal val="visible"/>
                                      </p:to>
                                    </p:set>
                                    <p:anim calcmode="lin" valueType="num">
                                      <p:cBhvr additive="base">
                                        <p:cTn id="12" dur="500" fill="hold"/>
                                        <p:tgtEl>
                                          <p:spTgt spid="138242"/>
                                        </p:tgtEl>
                                        <p:attrNameLst>
                                          <p:attrName>ppt_x</p:attrName>
                                        </p:attrNameLst>
                                      </p:cBhvr>
                                      <p:tavLst>
                                        <p:tav tm="0">
                                          <p:val>
                                            <p:strVal val="#ppt_x"/>
                                          </p:val>
                                        </p:tav>
                                        <p:tav tm="100000">
                                          <p:val>
                                            <p:strVal val="#ppt_x"/>
                                          </p:val>
                                        </p:tav>
                                      </p:tavLst>
                                    </p:anim>
                                    <p:anim calcmode="lin" valueType="num">
                                      <p:cBhvr additive="base">
                                        <p:cTn id="13" dur="500" fill="hold"/>
                                        <p:tgtEl>
                                          <p:spTgt spid="13824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8246">
                                            <p:txEl>
                                              <p:charRg st="0" end="13"/>
                                            </p:txEl>
                                          </p:spTgt>
                                        </p:tgtEl>
                                        <p:attrNameLst>
                                          <p:attrName>style.visibility</p:attrName>
                                        </p:attrNameLst>
                                      </p:cBhvr>
                                      <p:to>
                                        <p:strVal val="visible"/>
                                      </p:to>
                                    </p:set>
                                    <p:animEffect transition="in" filter="blinds(horizontal)">
                                      <p:cBhvr>
                                        <p:cTn id="18" dur="500"/>
                                        <p:tgtEl>
                                          <p:spTgt spid="138246">
                                            <p:txEl>
                                              <p:charRg st="0" end="13"/>
                                            </p:txEl>
                                          </p:spTgt>
                                        </p:tgtEl>
                                      </p:cBhvr>
                                    </p:animEffect>
                                  </p:childTnLst>
                                </p:cTn>
                              </p:par>
                              <p:par>
                                <p:cTn id="19" presetID="2" presetClass="entr" presetSubtype="4" fill="hold" nodeType="withEffect">
                                  <p:stCondLst>
                                    <p:cond delay="0"/>
                                  </p:stCondLst>
                                  <p:childTnLst>
                                    <p:set>
                                      <p:cBhvr>
                                        <p:cTn id="20" dur="1" fill="hold">
                                          <p:stCondLst>
                                            <p:cond delay="0"/>
                                          </p:stCondLst>
                                        </p:cTn>
                                        <p:tgtEl>
                                          <p:spTgt spid="138243"/>
                                        </p:tgtEl>
                                        <p:attrNameLst>
                                          <p:attrName>style.visibility</p:attrName>
                                        </p:attrNameLst>
                                      </p:cBhvr>
                                      <p:to>
                                        <p:strVal val="visible"/>
                                      </p:to>
                                    </p:set>
                                    <p:anim calcmode="lin" valueType="num">
                                      <p:cBhvr additive="base">
                                        <p:cTn id="21" dur="500" fill="hold"/>
                                        <p:tgtEl>
                                          <p:spTgt spid="138243"/>
                                        </p:tgtEl>
                                        <p:attrNameLst>
                                          <p:attrName>ppt_x</p:attrName>
                                        </p:attrNameLst>
                                      </p:cBhvr>
                                      <p:tavLst>
                                        <p:tav tm="0">
                                          <p:val>
                                            <p:strVal val="#ppt_x"/>
                                          </p:val>
                                        </p:tav>
                                        <p:tav tm="100000">
                                          <p:val>
                                            <p:strVal val="#ppt_x"/>
                                          </p:val>
                                        </p:tav>
                                      </p:tavLst>
                                    </p:anim>
                                    <p:anim calcmode="lin" valueType="num">
                                      <p:cBhvr additive="base">
                                        <p:cTn id="22" dur="500" fill="hold"/>
                                        <p:tgtEl>
                                          <p:spTgt spid="13824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8247"/>
                                        </p:tgtEl>
                                        <p:attrNameLst>
                                          <p:attrName>style.visibility</p:attrName>
                                        </p:attrNameLst>
                                      </p:cBhvr>
                                      <p:to>
                                        <p:strVal val="visible"/>
                                      </p:to>
                                    </p:set>
                                    <p:animEffect transition="in" filter="box(in)">
                                      <p:cBhvr>
                                        <p:cTn id="27" dur="500"/>
                                        <p:tgtEl>
                                          <p:spTgt spid="13824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8244"/>
                                        </p:tgtEl>
                                        <p:attrNameLst>
                                          <p:attrName>style.visibility</p:attrName>
                                        </p:attrNameLst>
                                      </p:cBhvr>
                                      <p:to>
                                        <p:strVal val="visible"/>
                                      </p:to>
                                    </p:set>
                                    <p:anim calcmode="lin" valueType="num">
                                      <p:cBhvr additive="base">
                                        <p:cTn id="32" dur="500" fill="hold"/>
                                        <p:tgtEl>
                                          <p:spTgt spid="138244"/>
                                        </p:tgtEl>
                                        <p:attrNameLst>
                                          <p:attrName>ppt_x</p:attrName>
                                        </p:attrNameLst>
                                      </p:cBhvr>
                                      <p:tavLst>
                                        <p:tav tm="0">
                                          <p:val>
                                            <p:strVal val="#ppt_x"/>
                                          </p:val>
                                        </p:tav>
                                        <p:tav tm="100000">
                                          <p:val>
                                            <p:strVal val="#ppt_x"/>
                                          </p:val>
                                        </p:tav>
                                      </p:tavLst>
                                    </p:anim>
                                    <p:anim calcmode="lin" valueType="num">
                                      <p:cBhvr additive="base">
                                        <p:cTn id="33" dur="500" fill="hold"/>
                                        <p:tgtEl>
                                          <p:spTgt spid="13824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38248"/>
                                        </p:tgtEl>
                                        <p:attrNameLst>
                                          <p:attrName>style.visibility</p:attrName>
                                        </p:attrNameLst>
                                      </p:cBhvr>
                                      <p:to>
                                        <p:strVal val="visible"/>
                                      </p:to>
                                    </p:set>
                                    <p:animEffect transition="in" filter="blinds(horizontal)">
                                      <p:cBhvr>
                                        <p:cTn id="38" dur="500"/>
                                        <p:tgtEl>
                                          <p:spTgt spid="13824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38251"/>
                                        </p:tgtEl>
                                        <p:attrNameLst>
                                          <p:attrName>style.visibility</p:attrName>
                                        </p:attrNameLst>
                                      </p:cBhvr>
                                      <p:to>
                                        <p:strVal val="visible"/>
                                      </p:to>
                                    </p:set>
                                    <p:animEffect transition="in" filter="blinds(horizontal)">
                                      <p:cBhvr>
                                        <p:cTn id="43" dur="500"/>
                                        <p:tgtEl>
                                          <p:spTgt spid="13825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38250"/>
                                        </p:tgtEl>
                                        <p:attrNameLst>
                                          <p:attrName>style.visibility</p:attrName>
                                        </p:attrNameLst>
                                      </p:cBhvr>
                                      <p:to>
                                        <p:strVal val="visible"/>
                                      </p:to>
                                    </p:set>
                                    <p:anim calcmode="lin" valueType="num">
                                      <p:cBhvr additive="base">
                                        <p:cTn id="48" dur="500" fill="hold"/>
                                        <p:tgtEl>
                                          <p:spTgt spid="138250"/>
                                        </p:tgtEl>
                                        <p:attrNameLst>
                                          <p:attrName>ppt_x</p:attrName>
                                        </p:attrNameLst>
                                      </p:cBhvr>
                                      <p:tavLst>
                                        <p:tav tm="0">
                                          <p:val>
                                            <p:strVal val="#ppt_x"/>
                                          </p:val>
                                        </p:tav>
                                        <p:tav tm="100000">
                                          <p:val>
                                            <p:strVal val="#ppt_x"/>
                                          </p:val>
                                        </p:tav>
                                      </p:tavLst>
                                    </p:anim>
                                    <p:anim calcmode="lin" valueType="num">
                                      <p:cBhvr additive="base">
                                        <p:cTn id="49" dur="500" fill="hold"/>
                                        <p:tgtEl>
                                          <p:spTgt spid="13825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138249"/>
                                        </p:tgtEl>
                                        <p:attrNameLst>
                                          <p:attrName>style.visibility</p:attrName>
                                        </p:attrNameLst>
                                      </p:cBhvr>
                                      <p:to>
                                        <p:strVal val="visible"/>
                                      </p:to>
                                    </p:set>
                                    <p:animEffect transition="in" filter="box(in)">
                                      <p:cBhvr>
                                        <p:cTn id="54" dur="500"/>
                                        <p:tgtEl>
                                          <p:spTgt spid="138249"/>
                                        </p:tgtEl>
                                      </p:cBhvr>
                                    </p:animEffect>
                                  </p:childTnLst>
                                </p:cTn>
                              </p:par>
                              <p:par>
                                <p:cTn id="55" presetID="2" presetClass="entr" presetSubtype="4" fill="hold" nodeType="withEffect">
                                  <p:stCondLst>
                                    <p:cond delay="0"/>
                                  </p:stCondLst>
                                  <p:childTnLst>
                                    <p:set>
                                      <p:cBhvr>
                                        <p:cTn id="56" dur="1" fill="hold">
                                          <p:stCondLst>
                                            <p:cond delay="0"/>
                                          </p:stCondLst>
                                        </p:cTn>
                                        <p:tgtEl>
                                          <p:spTgt spid="138252"/>
                                        </p:tgtEl>
                                        <p:attrNameLst>
                                          <p:attrName>style.visibility</p:attrName>
                                        </p:attrNameLst>
                                      </p:cBhvr>
                                      <p:to>
                                        <p:strVal val="visible"/>
                                      </p:to>
                                    </p:set>
                                    <p:anim calcmode="lin" valueType="num">
                                      <p:cBhvr additive="base">
                                        <p:cTn id="57" dur="500" fill="hold"/>
                                        <p:tgtEl>
                                          <p:spTgt spid="138252"/>
                                        </p:tgtEl>
                                        <p:attrNameLst>
                                          <p:attrName>ppt_x</p:attrName>
                                        </p:attrNameLst>
                                      </p:cBhvr>
                                      <p:tavLst>
                                        <p:tav tm="0">
                                          <p:val>
                                            <p:strVal val="#ppt_x"/>
                                          </p:val>
                                        </p:tav>
                                        <p:tav tm="100000">
                                          <p:val>
                                            <p:strVal val="#ppt_x"/>
                                          </p:val>
                                        </p:tav>
                                      </p:tavLst>
                                    </p:anim>
                                    <p:anim calcmode="lin" valueType="num">
                                      <p:cBhvr additive="base">
                                        <p:cTn id="58" dur="500" fill="hold"/>
                                        <p:tgtEl>
                                          <p:spTgt spid="1382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5" grpId="0"/>
      <p:bldP spid="138247" grpId="0"/>
      <p:bldP spid="138249" grpId="0"/>
      <p:bldP spid="138251"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40290" name="Rectangle 2"/>
          <p:cNvSpPr/>
          <p:nvPr/>
        </p:nvSpPr>
        <p:spPr>
          <a:xfrm>
            <a:off x="316865" y="1534478"/>
            <a:ext cx="8839200" cy="460375"/>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入射波和反射波相位相同处，振幅相加</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140291" name="Object 3"/>
          <p:cNvGraphicFramePr/>
          <p:nvPr/>
        </p:nvGraphicFramePr>
        <p:xfrm>
          <a:off x="2268538" y="970280"/>
          <a:ext cx="3313112" cy="531813"/>
        </p:xfrm>
        <a:graphic>
          <a:graphicData uri="http://schemas.openxmlformats.org/presentationml/2006/ole">
            <mc:AlternateContent xmlns:mc="http://schemas.openxmlformats.org/markup-compatibility/2006">
              <mc:Choice xmlns:v="urn:schemas-microsoft-com:vml" Requires="v">
                <p:oleObj spid="_x0000_s3181" name="" r:id="rId2" imgW="1485265" imgH="241300" progId="Equation.DSMT4">
                  <p:embed/>
                </p:oleObj>
              </mc:Choice>
              <mc:Fallback>
                <p:oleObj name="" r:id="rId2" imgW="1485265" imgH="241300" progId="Equation.DSMT4">
                  <p:embed/>
                  <p:pic>
                    <p:nvPicPr>
                      <p:cNvPr id="0" name="图片 3180"/>
                      <p:cNvPicPr/>
                      <p:nvPr/>
                    </p:nvPicPr>
                    <p:blipFill>
                      <a:blip r:embed="rId3"/>
                      <a:stretch>
                        <a:fillRect/>
                      </a:stretch>
                    </p:blipFill>
                    <p:spPr>
                      <a:xfrm>
                        <a:off x="2268538" y="970280"/>
                        <a:ext cx="3313112" cy="531813"/>
                      </a:xfrm>
                      <a:prstGeom prst="rect">
                        <a:avLst/>
                      </a:prstGeom>
                      <a:noFill/>
                      <a:ln w="38100">
                        <a:noFill/>
                        <a:miter/>
                      </a:ln>
                    </p:spPr>
                  </p:pic>
                </p:oleObj>
              </mc:Fallback>
            </mc:AlternateContent>
          </a:graphicData>
        </a:graphic>
      </p:graphicFrame>
      <p:sp>
        <p:nvSpPr>
          <p:cNvPr id="140292" name="Text Box 4"/>
          <p:cNvSpPr txBox="1"/>
          <p:nvPr/>
        </p:nvSpPr>
        <p:spPr>
          <a:xfrm>
            <a:off x="881063" y="430213"/>
            <a:ext cx="2881312" cy="460375"/>
          </a:xfrm>
          <a:prstGeom prst="rect">
            <a:avLst/>
          </a:prstGeom>
          <a:noFill/>
          <a:ln w="9525">
            <a:noFill/>
          </a:ln>
        </p:spPr>
        <p:txBody>
          <a:bodyPr>
            <a:spAutoFit/>
          </a:bodyPr>
          <a:p>
            <a:pPr algn="just" eaLnBrk="0" hangingPunct="0"/>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驻波比</a:t>
            </a:r>
            <a:endParaRPr lang="zh-CN" altLang="en-US" sz="2400" b="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40293" name="Object 5"/>
          <p:cNvGraphicFramePr/>
          <p:nvPr/>
        </p:nvGraphicFramePr>
        <p:xfrm>
          <a:off x="2987675" y="2075815"/>
          <a:ext cx="2376488" cy="538163"/>
        </p:xfrm>
        <a:graphic>
          <a:graphicData uri="http://schemas.openxmlformats.org/presentationml/2006/ole">
            <mc:AlternateContent xmlns:mc="http://schemas.openxmlformats.org/markup-compatibility/2006">
              <mc:Choice xmlns:v="urn:schemas-microsoft-com:vml" Requires="v">
                <p:oleObj spid="_x0000_s3128" name="" r:id="rId4" imgW="1129030" imgH="254000" progId="Equation.DSMT4">
                  <p:embed/>
                </p:oleObj>
              </mc:Choice>
              <mc:Fallback>
                <p:oleObj name="" r:id="rId4" imgW="1129030" imgH="254000" progId="Equation.DSMT4">
                  <p:embed/>
                  <p:pic>
                    <p:nvPicPr>
                      <p:cNvPr id="0" name="图片 3127"/>
                      <p:cNvPicPr/>
                      <p:nvPr/>
                    </p:nvPicPr>
                    <p:blipFill>
                      <a:blip r:embed="rId5"/>
                      <a:stretch>
                        <a:fillRect/>
                      </a:stretch>
                    </p:blipFill>
                    <p:spPr>
                      <a:xfrm>
                        <a:off x="2987675" y="2075815"/>
                        <a:ext cx="2376488" cy="538163"/>
                      </a:xfrm>
                      <a:prstGeom prst="rect">
                        <a:avLst/>
                      </a:prstGeom>
                      <a:noFill/>
                      <a:ln w="38100">
                        <a:noFill/>
                        <a:miter/>
                      </a:ln>
                    </p:spPr>
                  </p:pic>
                </p:oleObj>
              </mc:Fallback>
            </mc:AlternateContent>
          </a:graphicData>
        </a:graphic>
      </p:graphicFrame>
      <p:graphicFrame>
        <p:nvGraphicFramePr>
          <p:cNvPr id="140294" name="Object 6"/>
          <p:cNvGraphicFramePr/>
          <p:nvPr/>
        </p:nvGraphicFramePr>
        <p:xfrm>
          <a:off x="2989263" y="3253105"/>
          <a:ext cx="2303462" cy="536575"/>
        </p:xfrm>
        <a:graphic>
          <a:graphicData uri="http://schemas.openxmlformats.org/presentationml/2006/ole">
            <mc:AlternateContent xmlns:mc="http://schemas.openxmlformats.org/markup-compatibility/2006">
              <mc:Choice xmlns:v="urn:schemas-microsoft-com:vml" Requires="v">
                <p:oleObj spid="_x0000_s3124" name="" r:id="rId6" imgW="1103630" imgH="254000" progId="Equation.DSMT4">
                  <p:embed/>
                </p:oleObj>
              </mc:Choice>
              <mc:Fallback>
                <p:oleObj name="" r:id="rId6" imgW="1103630" imgH="254000" progId="Equation.DSMT4">
                  <p:embed/>
                  <p:pic>
                    <p:nvPicPr>
                      <p:cNvPr id="0" name="图片 3123"/>
                      <p:cNvPicPr/>
                      <p:nvPr/>
                    </p:nvPicPr>
                    <p:blipFill>
                      <a:blip r:embed="rId7"/>
                      <a:stretch>
                        <a:fillRect/>
                      </a:stretch>
                    </p:blipFill>
                    <p:spPr>
                      <a:xfrm>
                        <a:off x="2989263" y="3253105"/>
                        <a:ext cx="2303462" cy="536575"/>
                      </a:xfrm>
                      <a:prstGeom prst="rect">
                        <a:avLst/>
                      </a:prstGeom>
                      <a:noFill/>
                      <a:ln w="38100">
                        <a:noFill/>
                        <a:miter/>
                      </a:ln>
                    </p:spPr>
                  </p:pic>
                </p:oleObj>
              </mc:Fallback>
            </mc:AlternateContent>
          </a:graphicData>
        </a:graphic>
      </p:graphicFrame>
      <p:graphicFrame>
        <p:nvGraphicFramePr>
          <p:cNvPr id="140295" name="Object 7"/>
          <p:cNvGraphicFramePr/>
          <p:nvPr/>
        </p:nvGraphicFramePr>
        <p:xfrm>
          <a:off x="1477963" y="3939223"/>
          <a:ext cx="5999162" cy="1817687"/>
        </p:xfrm>
        <a:graphic>
          <a:graphicData uri="http://schemas.openxmlformats.org/presentationml/2006/ole">
            <mc:AlternateContent xmlns:mc="http://schemas.openxmlformats.org/markup-compatibility/2006">
              <mc:Choice xmlns:v="urn:schemas-microsoft-com:vml" Requires="v">
                <p:oleObj spid="_x0000_s3172" name="" r:id="rId8" imgW="2921000" imgH="889000" progId="Equation.DSMT4">
                  <p:embed/>
                </p:oleObj>
              </mc:Choice>
              <mc:Fallback>
                <p:oleObj name="" r:id="rId8" imgW="2921000" imgH="889000" progId="Equation.DSMT4">
                  <p:embed/>
                  <p:pic>
                    <p:nvPicPr>
                      <p:cNvPr id="0" name="图片 3171"/>
                      <p:cNvPicPr/>
                      <p:nvPr/>
                    </p:nvPicPr>
                    <p:blipFill>
                      <a:blip r:embed="rId9"/>
                      <a:stretch>
                        <a:fillRect/>
                      </a:stretch>
                    </p:blipFill>
                    <p:spPr>
                      <a:xfrm>
                        <a:off x="1477963" y="3939223"/>
                        <a:ext cx="5999162" cy="1817687"/>
                      </a:xfrm>
                      <a:prstGeom prst="rect">
                        <a:avLst/>
                      </a:prstGeom>
                      <a:noFill/>
                      <a:ln w="38100">
                        <a:noFill/>
                        <a:miter/>
                      </a:ln>
                    </p:spPr>
                  </p:pic>
                </p:oleObj>
              </mc:Fallback>
            </mc:AlternateContent>
          </a:graphicData>
        </a:graphic>
      </p:graphicFrame>
      <p:sp>
        <p:nvSpPr>
          <p:cNvPr id="140296" name="Text Box 8"/>
          <p:cNvSpPr txBox="1"/>
          <p:nvPr/>
        </p:nvSpPr>
        <p:spPr>
          <a:xfrm>
            <a:off x="827088" y="2719388"/>
            <a:ext cx="8353425" cy="460375"/>
          </a:xfrm>
          <a:prstGeom prst="rect">
            <a:avLst/>
          </a:prstGeom>
          <a:noFill/>
          <a:ln w="9525">
            <a:noFill/>
          </a:ln>
        </p:spPr>
        <p:txBody>
          <a:bodyPr>
            <a:spAutoFit/>
          </a:bodyPr>
          <a:p>
            <a:pPr algn="just"/>
            <a:r>
              <a:rPr lang="zh-CN" altLang="en-US" sz="2400" dirty="0">
                <a:solidFill>
                  <a:schemeClr val="bg2"/>
                </a:solidFill>
                <a:latin typeface="微软雅黑" panose="020B0503020204020204" pitchFamily="34" charset="-122"/>
                <a:ea typeface="微软雅黑" panose="020B0503020204020204" pitchFamily="34" charset="-122"/>
              </a:rPr>
              <a:t>入射波和反射波相位相反处，振幅相减</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sp>
        <p:nvSpPr>
          <p:cNvPr id="140297" name="Text Box 9"/>
          <p:cNvSpPr txBox="1"/>
          <p:nvPr/>
        </p:nvSpPr>
        <p:spPr>
          <a:xfrm>
            <a:off x="875348" y="3847783"/>
            <a:ext cx="4608512" cy="460375"/>
          </a:xfrm>
          <a:prstGeom prst="rect">
            <a:avLst/>
          </a:prstGeom>
          <a:noFill/>
          <a:ln w="9525">
            <a:noFill/>
          </a:ln>
        </p:spPr>
        <p:txBody>
          <a:bodyPr>
            <a:spAutoFit/>
          </a:bodyPr>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定义驻波比</a:t>
            </a:r>
            <a:endParaRPr lang="zh-CN" altLang="en-US" sz="2400" b="0" dirty="0">
              <a:solidFill>
                <a:schemeClr val="bg2"/>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292"/>
                                        </p:tgtEl>
                                        <p:attrNameLst>
                                          <p:attrName>style.visibility</p:attrName>
                                        </p:attrNameLst>
                                      </p:cBhvr>
                                      <p:to>
                                        <p:strVal val="visible"/>
                                      </p:to>
                                    </p:set>
                                    <p:animEffect transition="in" filter="blinds(horizontal)">
                                      <p:cBhvr>
                                        <p:cTn id="7" dur="500"/>
                                        <p:tgtEl>
                                          <p:spTgt spid="14029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0291"/>
                                        </p:tgtEl>
                                        <p:attrNameLst>
                                          <p:attrName>style.visibility</p:attrName>
                                        </p:attrNameLst>
                                      </p:cBhvr>
                                      <p:to>
                                        <p:strVal val="visible"/>
                                      </p:to>
                                    </p:set>
                                    <p:anim calcmode="lin" valueType="num">
                                      <p:cBhvr additive="base">
                                        <p:cTn id="12" dur="500" fill="hold"/>
                                        <p:tgtEl>
                                          <p:spTgt spid="140291"/>
                                        </p:tgtEl>
                                        <p:attrNameLst>
                                          <p:attrName>ppt_x</p:attrName>
                                        </p:attrNameLst>
                                      </p:cBhvr>
                                      <p:tavLst>
                                        <p:tav tm="0">
                                          <p:val>
                                            <p:strVal val="#ppt_x"/>
                                          </p:val>
                                        </p:tav>
                                        <p:tav tm="100000">
                                          <p:val>
                                            <p:strVal val="#ppt_x"/>
                                          </p:val>
                                        </p:tav>
                                      </p:tavLst>
                                    </p:anim>
                                    <p:anim calcmode="lin" valueType="num">
                                      <p:cBhvr additive="base">
                                        <p:cTn id="13" dur="500" fill="hold"/>
                                        <p:tgtEl>
                                          <p:spTgt spid="14029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0290"/>
                                        </p:tgtEl>
                                        <p:attrNameLst>
                                          <p:attrName>style.visibility</p:attrName>
                                        </p:attrNameLst>
                                      </p:cBhvr>
                                      <p:to>
                                        <p:strVal val="visible"/>
                                      </p:to>
                                    </p:set>
                                    <p:animEffect transition="in" filter="blinds(horizontal)">
                                      <p:cBhvr>
                                        <p:cTn id="18" dur="500"/>
                                        <p:tgtEl>
                                          <p:spTgt spid="14029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0293"/>
                                        </p:tgtEl>
                                        <p:attrNameLst>
                                          <p:attrName>style.visibility</p:attrName>
                                        </p:attrNameLst>
                                      </p:cBhvr>
                                      <p:to>
                                        <p:strVal val="visible"/>
                                      </p:to>
                                    </p:set>
                                    <p:animEffect transition="in" filter="blinds(horizontal)">
                                      <p:cBhvr>
                                        <p:cTn id="23" dur="500"/>
                                        <p:tgtEl>
                                          <p:spTgt spid="14029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0296"/>
                                        </p:tgtEl>
                                        <p:attrNameLst>
                                          <p:attrName>style.visibility</p:attrName>
                                        </p:attrNameLst>
                                      </p:cBhvr>
                                      <p:to>
                                        <p:strVal val="visible"/>
                                      </p:to>
                                    </p:set>
                                    <p:animEffect transition="in" filter="blinds(horizontal)">
                                      <p:cBhvr>
                                        <p:cTn id="28" dur="500"/>
                                        <p:tgtEl>
                                          <p:spTgt spid="14029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0294"/>
                                        </p:tgtEl>
                                        <p:attrNameLst>
                                          <p:attrName>style.visibility</p:attrName>
                                        </p:attrNameLst>
                                      </p:cBhvr>
                                      <p:to>
                                        <p:strVal val="visible"/>
                                      </p:to>
                                    </p:set>
                                    <p:anim calcmode="lin" valueType="num">
                                      <p:cBhvr additive="base">
                                        <p:cTn id="33" dur="500" fill="hold"/>
                                        <p:tgtEl>
                                          <p:spTgt spid="140294"/>
                                        </p:tgtEl>
                                        <p:attrNameLst>
                                          <p:attrName>ppt_x</p:attrName>
                                        </p:attrNameLst>
                                      </p:cBhvr>
                                      <p:tavLst>
                                        <p:tav tm="0">
                                          <p:val>
                                            <p:strVal val="#ppt_x"/>
                                          </p:val>
                                        </p:tav>
                                        <p:tav tm="100000">
                                          <p:val>
                                            <p:strVal val="#ppt_x"/>
                                          </p:val>
                                        </p:tav>
                                      </p:tavLst>
                                    </p:anim>
                                    <p:anim calcmode="lin" valueType="num">
                                      <p:cBhvr additive="base">
                                        <p:cTn id="34" dur="500" fill="hold"/>
                                        <p:tgtEl>
                                          <p:spTgt spid="14029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140297"/>
                                        </p:tgtEl>
                                        <p:attrNameLst>
                                          <p:attrName>style.visibility</p:attrName>
                                        </p:attrNameLst>
                                      </p:cBhvr>
                                      <p:to>
                                        <p:strVal val="visible"/>
                                      </p:to>
                                    </p:set>
                                    <p:animEffect transition="in" filter="box(in)">
                                      <p:cBhvr>
                                        <p:cTn id="39" dur="500"/>
                                        <p:tgtEl>
                                          <p:spTgt spid="14029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40295"/>
                                        </p:tgtEl>
                                        <p:attrNameLst>
                                          <p:attrName>style.visibility</p:attrName>
                                        </p:attrNameLst>
                                      </p:cBhvr>
                                      <p:to>
                                        <p:strVal val="visible"/>
                                      </p:to>
                                    </p:set>
                                    <p:anim calcmode="lin" valueType="num">
                                      <p:cBhvr additive="base">
                                        <p:cTn id="44" dur="500" fill="hold"/>
                                        <p:tgtEl>
                                          <p:spTgt spid="140295"/>
                                        </p:tgtEl>
                                        <p:attrNameLst>
                                          <p:attrName>ppt_x</p:attrName>
                                        </p:attrNameLst>
                                      </p:cBhvr>
                                      <p:tavLst>
                                        <p:tav tm="0">
                                          <p:val>
                                            <p:strVal val="#ppt_x"/>
                                          </p:val>
                                        </p:tav>
                                        <p:tav tm="100000">
                                          <p:val>
                                            <p:strVal val="#ppt_x"/>
                                          </p:val>
                                        </p:tav>
                                      </p:tavLst>
                                    </p:anim>
                                    <p:anim calcmode="lin" valueType="num">
                                      <p:cBhvr additive="base">
                                        <p:cTn id="45" dur="500" fill="hold"/>
                                        <p:tgtEl>
                                          <p:spTgt spid="140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P spid="140292" grpId="0"/>
      <p:bldP spid="140296" grpId="0"/>
      <p:bldP spid="14029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01064" name="文本框 301063"/>
          <p:cNvSpPr txBox="1"/>
          <p:nvPr/>
        </p:nvSpPr>
        <p:spPr>
          <a:xfrm>
            <a:off x="682308" y="473075"/>
            <a:ext cx="5329237" cy="521970"/>
          </a:xfrm>
          <a:prstGeom prst="rect">
            <a:avLst/>
          </a:prstGeom>
          <a:noFill/>
          <a:ln w="9525">
            <a:noFill/>
          </a:ln>
        </p:spPr>
        <p:txBody>
          <a:bodyPr>
            <a:spAutoFit/>
          </a:bodyPr>
          <a:p>
            <a:pPr>
              <a:spcBef>
                <a:spcPct val="50000"/>
              </a:spcBef>
            </a:pPr>
            <a:r>
              <a:rPr lang="en-US" altLang="zh-CN" sz="280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6.2</a:t>
            </a:r>
            <a:r>
              <a:rPr lang="en-US" altLang="zh-CN" sz="2800"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平均坡印廷矢量 </a:t>
            </a:r>
            <a:endParaRPr lang="zh-CN" altLang="en-US" sz="2800"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1065" name="文本框 301064"/>
          <p:cNvSpPr txBox="1"/>
          <p:nvPr/>
        </p:nvSpPr>
        <p:spPr>
          <a:xfrm>
            <a:off x="393065" y="980123"/>
            <a:ext cx="5473700" cy="460375"/>
          </a:xfrm>
          <a:prstGeom prst="rect">
            <a:avLst/>
          </a:prstGeom>
          <a:noFill/>
          <a:ln w="9525">
            <a:noFill/>
          </a:ln>
        </p:spPr>
        <p:txBody>
          <a:bodyPr>
            <a:spAutoFit/>
          </a:bodyPr>
          <a:p>
            <a:pPr>
              <a:spcBef>
                <a:spcPct val="50000"/>
              </a:spcBef>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正弦电磁场的瞬时形式为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01067" name="对象 301066"/>
          <p:cNvGraphicFramePr/>
          <p:nvPr/>
        </p:nvGraphicFramePr>
        <p:xfrm>
          <a:off x="900113" y="1423670"/>
          <a:ext cx="7488237" cy="995363"/>
        </p:xfrm>
        <a:graphic>
          <a:graphicData uri="http://schemas.openxmlformats.org/presentationml/2006/ole">
            <mc:AlternateContent xmlns:mc="http://schemas.openxmlformats.org/markup-compatibility/2006">
              <mc:Choice xmlns:v="urn:schemas-microsoft-com:vml" Requires="v">
                <p:oleObj spid="_x0000_s3083" name="" r:id="rId2" imgW="4366895" imgH="584200" progId="Equation.DSMT4">
                  <p:embed/>
                </p:oleObj>
              </mc:Choice>
              <mc:Fallback>
                <p:oleObj name="" r:id="rId2" imgW="4366895" imgH="584200" progId="Equation.DSMT4">
                  <p:embed/>
                  <p:pic>
                    <p:nvPicPr>
                      <p:cNvPr id="0" name="图片 3082"/>
                      <p:cNvPicPr/>
                      <p:nvPr/>
                    </p:nvPicPr>
                    <p:blipFill>
                      <a:blip r:embed="rId3"/>
                      <a:stretch>
                        <a:fillRect/>
                      </a:stretch>
                    </p:blipFill>
                    <p:spPr>
                      <a:xfrm>
                        <a:off x="900113" y="1423670"/>
                        <a:ext cx="7488237" cy="995363"/>
                      </a:xfrm>
                      <a:prstGeom prst="rect">
                        <a:avLst/>
                      </a:prstGeom>
                      <a:noFill/>
                      <a:ln w="38100">
                        <a:noFill/>
                        <a:miter/>
                      </a:ln>
                    </p:spPr>
                  </p:pic>
                </p:oleObj>
              </mc:Fallback>
            </mc:AlternateContent>
          </a:graphicData>
        </a:graphic>
      </p:graphicFrame>
      <p:sp>
        <p:nvSpPr>
          <p:cNvPr id="301072" name="文本框 301071"/>
          <p:cNvSpPr txBox="1"/>
          <p:nvPr/>
        </p:nvSpPr>
        <p:spPr>
          <a:xfrm>
            <a:off x="827088" y="2740660"/>
            <a:ext cx="5832475"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瞬时形式的坡印亭矢量为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01073" name="对象 301072"/>
          <p:cNvGraphicFramePr/>
          <p:nvPr/>
        </p:nvGraphicFramePr>
        <p:xfrm>
          <a:off x="4770120" y="2334895"/>
          <a:ext cx="3617913" cy="1365250"/>
        </p:xfrm>
        <a:graphic>
          <a:graphicData uri="http://schemas.openxmlformats.org/presentationml/2006/ole">
            <mc:AlternateContent xmlns:mc="http://schemas.openxmlformats.org/markup-compatibility/2006">
              <mc:Choice xmlns:v="urn:schemas-microsoft-com:vml" Requires="v">
                <p:oleObj spid="_x0000_s3082" name="" r:id="rId4" imgW="2133600" imgH="787400" progId="Equation.DSMT4">
                  <p:embed/>
                </p:oleObj>
              </mc:Choice>
              <mc:Fallback>
                <p:oleObj name="" r:id="rId4" imgW="2133600" imgH="787400" progId="Equation.DSMT4">
                  <p:embed/>
                  <p:pic>
                    <p:nvPicPr>
                      <p:cNvPr id="0" name="图片 3081"/>
                      <p:cNvPicPr/>
                      <p:nvPr/>
                    </p:nvPicPr>
                    <p:blipFill>
                      <a:blip r:embed="rId5"/>
                      <a:stretch>
                        <a:fillRect/>
                      </a:stretch>
                    </p:blipFill>
                    <p:spPr>
                      <a:xfrm>
                        <a:off x="4770120" y="2334895"/>
                        <a:ext cx="3617913" cy="1365250"/>
                      </a:xfrm>
                      <a:prstGeom prst="rect">
                        <a:avLst/>
                      </a:prstGeom>
                      <a:noFill/>
                      <a:ln w="38100">
                        <a:noFill/>
                        <a:miter/>
                      </a:ln>
                    </p:spPr>
                  </p:pic>
                </p:oleObj>
              </mc:Fallback>
            </mc:AlternateContent>
          </a:graphicData>
        </a:graphic>
      </p:graphicFrame>
      <p:sp>
        <p:nvSpPr>
          <p:cNvPr id="301076" name="标题 301075"/>
          <p:cNvSpPr>
            <a:spLocks noGrp="1"/>
          </p:cNvSpPr>
          <p:nvPr/>
        </p:nvSpPr>
        <p:spPr>
          <a:xfrm>
            <a:off x="827405" y="3801428"/>
            <a:ext cx="8077200" cy="495300"/>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defTabSz="914400">
              <a:lnSpc>
                <a:spcPct val="120000"/>
              </a:lnSpc>
              <a:buClrTx/>
              <a:buSzTx/>
              <a:buFontTx/>
            </a:pP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先计算平均坡印亭矢量的</a:t>
            </a:r>
            <a:r>
              <a:rPr lang="en-US" altLang="zh-CN" sz="2400" i="1" kern="1200" baseline="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 </a:t>
            </a:r>
            <a:endParaRPr lang="zh-CN" altLang="en-US" sz="2400" kern="1200" baseline="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01077" name="对象 301076"/>
          <p:cNvGraphicFramePr/>
          <p:nvPr/>
        </p:nvGraphicFramePr>
        <p:xfrm>
          <a:off x="900430" y="4405630"/>
          <a:ext cx="6438900" cy="1201738"/>
        </p:xfrm>
        <a:graphic>
          <a:graphicData uri="http://schemas.openxmlformats.org/presentationml/2006/ole">
            <mc:AlternateContent xmlns:mc="http://schemas.openxmlformats.org/markup-compatibility/2006">
              <mc:Choice xmlns:v="urn:schemas-microsoft-com:vml" Requires="v">
                <p:oleObj spid="_x0000_s3081" name="" r:id="rId6" imgW="3721100" imgH="685800" progId="Equation.DSMT4">
                  <p:embed/>
                </p:oleObj>
              </mc:Choice>
              <mc:Fallback>
                <p:oleObj name="" r:id="rId6" imgW="3721100" imgH="685800" progId="Equation.DSMT4">
                  <p:embed/>
                  <p:pic>
                    <p:nvPicPr>
                      <p:cNvPr id="0" name="图片 3080"/>
                      <p:cNvPicPr/>
                      <p:nvPr/>
                    </p:nvPicPr>
                    <p:blipFill>
                      <a:blip r:embed="rId7"/>
                      <a:stretch>
                        <a:fillRect/>
                      </a:stretch>
                    </p:blipFill>
                    <p:spPr>
                      <a:xfrm>
                        <a:off x="900430" y="4405630"/>
                        <a:ext cx="6438900" cy="1201738"/>
                      </a:xfrm>
                      <a:prstGeom prst="rect">
                        <a:avLst/>
                      </a:prstGeom>
                      <a:noFill/>
                      <a:ln w="38100">
                        <a:noFill/>
                        <a:miter/>
                      </a:ln>
                    </p:spPr>
                  </p:pic>
                </p:oleObj>
              </mc:Fallback>
            </mc:AlternateContent>
          </a:graphicData>
        </a:graphic>
      </p:graphicFrame>
      <p:graphicFrame>
        <p:nvGraphicFramePr>
          <p:cNvPr id="301078" name="对象 301077"/>
          <p:cNvGraphicFramePr/>
          <p:nvPr/>
        </p:nvGraphicFramePr>
        <p:xfrm>
          <a:off x="5795963" y="3846195"/>
          <a:ext cx="2160587" cy="450850"/>
        </p:xfrm>
        <a:graphic>
          <a:graphicData uri="http://schemas.openxmlformats.org/presentationml/2006/ole">
            <mc:AlternateContent xmlns:mc="http://schemas.openxmlformats.org/markup-compatibility/2006">
              <mc:Choice xmlns:v="urn:schemas-microsoft-com:vml" Requires="v">
                <p:oleObj spid="_x0000_s3080" name="" r:id="rId8" imgW="1142365" imgH="241300" progId="Equation.DSMT4">
                  <p:embed/>
                </p:oleObj>
              </mc:Choice>
              <mc:Fallback>
                <p:oleObj name="" r:id="rId8" imgW="1142365" imgH="241300" progId="Equation.DSMT4">
                  <p:embed/>
                  <p:pic>
                    <p:nvPicPr>
                      <p:cNvPr id="0" name="图片 3079"/>
                      <p:cNvPicPr/>
                      <p:nvPr/>
                    </p:nvPicPr>
                    <p:blipFill>
                      <a:blip r:embed="rId9"/>
                      <a:stretch>
                        <a:fillRect/>
                      </a:stretch>
                    </p:blipFill>
                    <p:spPr>
                      <a:xfrm>
                        <a:off x="5795963" y="3846195"/>
                        <a:ext cx="2160587" cy="450850"/>
                      </a:xfrm>
                      <a:prstGeom prst="rect">
                        <a:avLst/>
                      </a:prstGeom>
                      <a:noFill/>
                      <a:ln w="38100">
                        <a:noFill/>
                        <a:miter/>
                      </a:ln>
                    </p:spPr>
                  </p:pic>
                </p:oleObj>
              </mc:Fallback>
            </mc:AlternateContent>
          </a:graphicData>
        </a:graphic>
      </p:graphicFrame>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1064"/>
                                        </p:tgtEl>
                                        <p:attrNameLst>
                                          <p:attrName>style.visibility</p:attrName>
                                        </p:attrNameLst>
                                      </p:cBhvr>
                                      <p:to>
                                        <p:strVal val="visible"/>
                                      </p:to>
                                    </p:set>
                                    <p:animEffect transition="in" filter="box(in)">
                                      <p:cBhvr>
                                        <p:cTn id="7" dur="500"/>
                                        <p:tgtEl>
                                          <p:spTgt spid="3010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1065"/>
                                        </p:tgtEl>
                                        <p:attrNameLst>
                                          <p:attrName>style.visibility</p:attrName>
                                        </p:attrNameLst>
                                      </p:cBhvr>
                                      <p:to>
                                        <p:strVal val="visible"/>
                                      </p:to>
                                    </p:set>
                                    <p:animEffect transition="in" filter="blinds(horizontal)">
                                      <p:cBhvr>
                                        <p:cTn id="12" dur="500"/>
                                        <p:tgtEl>
                                          <p:spTgt spid="30106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1067"/>
                                        </p:tgtEl>
                                        <p:attrNameLst>
                                          <p:attrName>style.visibility</p:attrName>
                                        </p:attrNameLst>
                                      </p:cBhvr>
                                      <p:to>
                                        <p:strVal val="visible"/>
                                      </p:to>
                                    </p:set>
                                    <p:anim calcmode="lin" valueType="num">
                                      <p:cBhvr additive="base">
                                        <p:cTn id="17" dur="500" fill="hold"/>
                                        <p:tgtEl>
                                          <p:spTgt spid="301067"/>
                                        </p:tgtEl>
                                        <p:attrNameLst>
                                          <p:attrName>ppt_x</p:attrName>
                                        </p:attrNameLst>
                                      </p:cBhvr>
                                      <p:tavLst>
                                        <p:tav tm="0">
                                          <p:val>
                                            <p:strVal val="#ppt_x"/>
                                          </p:val>
                                        </p:tav>
                                        <p:tav tm="100000">
                                          <p:val>
                                            <p:strVal val="#ppt_x"/>
                                          </p:val>
                                        </p:tav>
                                      </p:tavLst>
                                    </p:anim>
                                    <p:anim calcmode="lin" valueType="num">
                                      <p:cBhvr additive="base">
                                        <p:cTn id="18" dur="500" fill="hold"/>
                                        <p:tgtEl>
                                          <p:spTgt spid="30106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1073"/>
                                        </p:tgtEl>
                                        <p:attrNameLst>
                                          <p:attrName>style.visibility</p:attrName>
                                        </p:attrNameLst>
                                      </p:cBhvr>
                                      <p:to>
                                        <p:strVal val="visible"/>
                                      </p:to>
                                    </p:set>
                                    <p:anim calcmode="lin" valueType="num">
                                      <p:cBhvr additive="base">
                                        <p:cTn id="23" dur="500" fill="hold"/>
                                        <p:tgtEl>
                                          <p:spTgt spid="301073"/>
                                        </p:tgtEl>
                                        <p:attrNameLst>
                                          <p:attrName>ppt_x</p:attrName>
                                        </p:attrNameLst>
                                      </p:cBhvr>
                                      <p:tavLst>
                                        <p:tav tm="0">
                                          <p:val>
                                            <p:strVal val="#ppt_x"/>
                                          </p:val>
                                        </p:tav>
                                        <p:tav tm="100000">
                                          <p:val>
                                            <p:strVal val="#ppt_x"/>
                                          </p:val>
                                        </p:tav>
                                      </p:tavLst>
                                    </p:anim>
                                    <p:anim calcmode="lin" valueType="num">
                                      <p:cBhvr additive="base">
                                        <p:cTn id="24" dur="500" fill="hold"/>
                                        <p:tgtEl>
                                          <p:spTgt spid="301073"/>
                                        </p:tgtEl>
                                        <p:attrNameLst>
                                          <p:attrName>ppt_y</p:attrName>
                                        </p:attrNameLst>
                                      </p:cBhvr>
                                      <p:tavLst>
                                        <p:tav tm="0">
                                          <p:val>
                                            <p:strVal val="1+#ppt_h/2"/>
                                          </p:val>
                                        </p:tav>
                                        <p:tav tm="100000">
                                          <p:val>
                                            <p:strVal val="#ppt_y"/>
                                          </p:val>
                                        </p:tav>
                                      </p:tavLst>
                                    </p:anim>
                                  </p:childTnLst>
                                </p:cTn>
                              </p:par>
                              <p:par>
                                <p:cTn id="25" presetID="3" presetClass="entr" presetSubtype="10" fill="hold" grpId="0" nodeType="withEffect">
                                  <p:stCondLst>
                                    <p:cond delay="0"/>
                                  </p:stCondLst>
                                  <p:childTnLst>
                                    <p:set>
                                      <p:cBhvr>
                                        <p:cTn id="26" dur="1" fill="hold">
                                          <p:stCondLst>
                                            <p:cond delay="0"/>
                                          </p:stCondLst>
                                        </p:cTn>
                                        <p:tgtEl>
                                          <p:spTgt spid="301072"/>
                                        </p:tgtEl>
                                        <p:attrNameLst>
                                          <p:attrName>style.visibility</p:attrName>
                                        </p:attrNameLst>
                                      </p:cBhvr>
                                      <p:to>
                                        <p:strVal val="visible"/>
                                      </p:to>
                                    </p:set>
                                    <p:animEffect transition="in" filter="blinds(horizontal)">
                                      <p:cBhvr>
                                        <p:cTn id="27" dur="500"/>
                                        <p:tgtEl>
                                          <p:spTgt spid="30107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1076"/>
                                        </p:tgtEl>
                                        <p:attrNameLst>
                                          <p:attrName>style.visibility</p:attrName>
                                        </p:attrNameLst>
                                      </p:cBhvr>
                                      <p:to>
                                        <p:strVal val="visible"/>
                                      </p:to>
                                    </p:set>
                                    <p:animEffect transition="in" filter="blinds(horizontal)">
                                      <p:cBhvr>
                                        <p:cTn id="32" dur="500"/>
                                        <p:tgtEl>
                                          <p:spTgt spid="30107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1078"/>
                                        </p:tgtEl>
                                        <p:attrNameLst>
                                          <p:attrName>style.visibility</p:attrName>
                                        </p:attrNameLst>
                                      </p:cBhvr>
                                      <p:to>
                                        <p:strVal val="visible"/>
                                      </p:to>
                                    </p:set>
                                    <p:anim calcmode="lin" valueType="num">
                                      <p:cBhvr additive="base">
                                        <p:cTn id="37" dur="500" fill="hold"/>
                                        <p:tgtEl>
                                          <p:spTgt spid="301078"/>
                                        </p:tgtEl>
                                        <p:attrNameLst>
                                          <p:attrName>ppt_x</p:attrName>
                                        </p:attrNameLst>
                                      </p:cBhvr>
                                      <p:tavLst>
                                        <p:tav tm="0">
                                          <p:val>
                                            <p:strVal val="#ppt_x"/>
                                          </p:val>
                                        </p:tav>
                                        <p:tav tm="100000">
                                          <p:val>
                                            <p:strVal val="#ppt_x"/>
                                          </p:val>
                                        </p:tav>
                                      </p:tavLst>
                                    </p:anim>
                                    <p:anim calcmode="lin" valueType="num">
                                      <p:cBhvr additive="base">
                                        <p:cTn id="38" dur="500" fill="hold"/>
                                        <p:tgtEl>
                                          <p:spTgt spid="30107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1077"/>
                                        </p:tgtEl>
                                        <p:attrNameLst>
                                          <p:attrName>style.visibility</p:attrName>
                                        </p:attrNameLst>
                                      </p:cBhvr>
                                      <p:to>
                                        <p:strVal val="visible"/>
                                      </p:to>
                                    </p:set>
                                    <p:anim calcmode="lin" valueType="num">
                                      <p:cBhvr additive="base">
                                        <p:cTn id="43" dur="500" fill="hold"/>
                                        <p:tgtEl>
                                          <p:spTgt spid="301077"/>
                                        </p:tgtEl>
                                        <p:attrNameLst>
                                          <p:attrName>ppt_x</p:attrName>
                                        </p:attrNameLst>
                                      </p:cBhvr>
                                      <p:tavLst>
                                        <p:tav tm="0">
                                          <p:val>
                                            <p:strVal val="#ppt_x"/>
                                          </p:val>
                                        </p:tav>
                                        <p:tav tm="100000">
                                          <p:val>
                                            <p:strVal val="#ppt_x"/>
                                          </p:val>
                                        </p:tav>
                                      </p:tavLst>
                                    </p:anim>
                                    <p:anim calcmode="lin" valueType="num">
                                      <p:cBhvr additive="base">
                                        <p:cTn id="44" dur="500" fill="hold"/>
                                        <p:tgtEl>
                                          <p:spTgt spid="301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4" grpId="0"/>
      <p:bldP spid="301065" grpId="0"/>
      <p:bldP spid="301076" grpId="0"/>
      <p:bldP spid="301072"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3490" name="Rectangle 2"/>
          <p:cNvSpPr/>
          <p:nvPr/>
        </p:nvSpPr>
        <p:spPr>
          <a:xfrm>
            <a:off x="395288" y="333375"/>
            <a:ext cx="8280400" cy="2306320"/>
          </a:xfrm>
          <a:prstGeom prst="rect">
            <a:avLst/>
          </a:prstGeom>
          <a:noFill/>
          <a:ln w="9525">
            <a:noFill/>
          </a:ln>
        </p:spPr>
        <p:txBody>
          <a:bodyPr>
            <a:spAutoFit/>
          </a:bodyPr>
          <a:p>
            <a:pPr indent="625475" algn="just">
              <a:lnSpc>
                <a:spcPct val="120000"/>
              </a:lnSpc>
            </a:pP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应用举例</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：如果发射机与同轴电缆、同轴电缆与发射天线阻抗都匹配，同轴线中的反射系数</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Γ</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接近</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，驻波比接近</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，可以有效地向发射天线传输电磁能量。如果发射机与同轴电缆或同轴电缆与发射天线阻抗不匹配，同轴电缆中的反射系数和驻波都比较大，会影响能量的传输。</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3491" name="Picture 3" descr="tu6-6-4"/>
          <p:cNvPicPr>
            <a:picLocks noChangeAspect="1"/>
          </p:cNvPicPr>
          <p:nvPr/>
        </p:nvPicPr>
        <p:blipFill>
          <a:blip r:embed="rId2"/>
          <a:stretch>
            <a:fillRect/>
          </a:stretch>
        </p:blipFill>
        <p:spPr>
          <a:xfrm>
            <a:off x="3573463" y="2734310"/>
            <a:ext cx="1997075" cy="259080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3558" name="Rectangle 5"/>
          <p:cNvSpPr/>
          <p:nvPr/>
        </p:nvSpPr>
        <p:spPr>
          <a:xfrm>
            <a:off x="152400" y="309245"/>
            <a:ext cx="8763000" cy="5262245"/>
          </a:xfrm>
          <a:prstGeom prst="rect">
            <a:avLst/>
          </a:prstGeom>
          <a:noFill/>
          <a:ln w="9525">
            <a:noFill/>
          </a:ln>
        </p:spPr>
        <p:txBody>
          <a:bodyPr>
            <a:spAutoFit/>
          </a:bodyPr>
          <a:p>
            <a:pPr indent="533400" algn="just"/>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 图中是三种不同的媒质层，三个区域中的媒质参数如图中所示，求                  处的入端阻抗。</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解：三个区域中的波阻抗分别为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endPar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点处的反射系数为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点处的反射系数为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点处的入端阻抗为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33400"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3554" name="Object 7"/>
          <p:cNvGraphicFramePr/>
          <p:nvPr/>
        </p:nvGraphicFramePr>
        <p:xfrm>
          <a:off x="685800" y="1551940"/>
          <a:ext cx="7239000" cy="903288"/>
        </p:xfrm>
        <a:graphic>
          <a:graphicData uri="http://schemas.openxmlformats.org/presentationml/2006/ole">
            <mc:AlternateContent xmlns:mc="http://schemas.openxmlformats.org/markup-compatibility/2006">
              <mc:Choice xmlns:v="urn:schemas-microsoft-com:vml" Requires="v">
                <p:oleObj spid="_x0000_s3272" name="" r:id="rId2" imgW="3896995" imgH="482600" progId="Equation.DSMT4">
                  <p:embed/>
                </p:oleObj>
              </mc:Choice>
              <mc:Fallback>
                <p:oleObj name="" r:id="rId2" imgW="3896995" imgH="482600" progId="Equation.DSMT4">
                  <p:embed/>
                  <p:pic>
                    <p:nvPicPr>
                      <p:cNvPr id="0" name="图片 3271"/>
                      <p:cNvPicPr/>
                      <p:nvPr/>
                    </p:nvPicPr>
                    <p:blipFill>
                      <a:blip r:embed="rId3"/>
                      <a:stretch>
                        <a:fillRect/>
                      </a:stretch>
                    </p:blipFill>
                    <p:spPr>
                      <a:xfrm>
                        <a:off x="685800" y="1551940"/>
                        <a:ext cx="7239000" cy="903288"/>
                      </a:xfrm>
                      <a:prstGeom prst="rect">
                        <a:avLst/>
                      </a:prstGeom>
                      <a:noFill/>
                      <a:ln w="38100">
                        <a:noFill/>
                        <a:miter/>
                      </a:ln>
                    </p:spPr>
                  </p:pic>
                </p:oleObj>
              </mc:Fallback>
            </mc:AlternateContent>
          </a:graphicData>
        </a:graphic>
      </p:graphicFrame>
      <p:graphicFrame>
        <p:nvGraphicFramePr>
          <p:cNvPr id="23555" name="Object 8"/>
          <p:cNvGraphicFramePr/>
          <p:nvPr/>
        </p:nvGraphicFramePr>
        <p:xfrm>
          <a:off x="3037205" y="2851150"/>
          <a:ext cx="3048000" cy="820738"/>
        </p:xfrm>
        <a:graphic>
          <a:graphicData uri="http://schemas.openxmlformats.org/presentationml/2006/ole">
            <mc:AlternateContent xmlns:mc="http://schemas.openxmlformats.org/markup-compatibility/2006">
              <mc:Choice xmlns:v="urn:schemas-microsoft-com:vml" Requires="v">
                <p:oleObj spid="_x0000_s3137" name="" r:id="rId4" imgW="1586865" imgH="431800" progId="Equation.DSMT4">
                  <p:embed/>
                </p:oleObj>
              </mc:Choice>
              <mc:Fallback>
                <p:oleObj name="" r:id="rId4" imgW="1586865" imgH="431800" progId="Equation.DSMT4">
                  <p:embed/>
                  <p:pic>
                    <p:nvPicPr>
                      <p:cNvPr id="0" name="图片 3136"/>
                      <p:cNvPicPr/>
                      <p:nvPr/>
                    </p:nvPicPr>
                    <p:blipFill>
                      <a:blip r:embed="rId5"/>
                      <a:stretch>
                        <a:fillRect/>
                      </a:stretch>
                    </p:blipFill>
                    <p:spPr>
                      <a:xfrm>
                        <a:off x="3037205" y="2851150"/>
                        <a:ext cx="3048000" cy="820738"/>
                      </a:xfrm>
                      <a:prstGeom prst="rect">
                        <a:avLst/>
                      </a:prstGeom>
                      <a:noFill/>
                      <a:ln w="38100">
                        <a:noFill/>
                        <a:miter/>
                      </a:ln>
                    </p:spPr>
                  </p:pic>
                </p:oleObj>
              </mc:Fallback>
            </mc:AlternateContent>
          </a:graphicData>
        </a:graphic>
      </p:graphicFrame>
      <p:graphicFrame>
        <p:nvGraphicFramePr>
          <p:cNvPr id="23556" name="Object 9"/>
          <p:cNvGraphicFramePr/>
          <p:nvPr/>
        </p:nvGraphicFramePr>
        <p:xfrm>
          <a:off x="971550" y="4041775"/>
          <a:ext cx="4953000" cy="654050"/>
        </p:xfrm>
        <a:graphic>
          <a:graphicData uri="http://schemas.openxmlformats.org/presentationml/2006/ole">
            <mc:AlternateContent xmlns:mc="http://schemas.openxmlformats.org/markup-compatibility/2006">
              <mc:Choice xmlns:v="urn:schemas-microsoft-com:vml" Requires="v">
                <p:oleObj spid="_x0000_s3195" name="" r:id="rId6" imgW="2664460" imgH="355600" progId="Equation.DSMT4">
                  <p:embed/>
                </p:oleObj>
              </mc:Choice>
              <mc:Fallback>
                <p:oleObj name="" r:id="rId6" imgW="2664460" imgH="355600" progId="Equation.DSMT4">
                  <p:embed/>
                  <p:pic>
                    <p:nvPicPr>
                      <p:cNvPr id="0" name="图片 3194"/>
                      <p:cNvPicPr/>
                      <p:nvPr/>
                    </p:nvPicPr>
                    <p:blipFill>
                      <a:blip r:embed="rId7"/>
                      <a:stretch>
                        <a:fillRect/>
                      </a:stretch>
                    </p:blipFill>
                    <p:spPr>
                      <a:xfrm>
                        <a:off x="971550" y="4041775"/>
                        <a:ext cx="4953000" cy="654050"/>
                      </a:xfrm>
                      <a:prstGeom prst="rect">
                        <a:avLst/>
                      </a:prstGeom>
                      <a:noFill/>
                      <a:ln w="38100">
                        <a:noFill/>
                        <a:miter/>
                      </a:ln>
                    </p:spPr>
                  </p:pic>
                </p:oleObj>
              </mc:Fallback>
            </mc:AlternateContent>
          </a:graphicData>
        </a:graphic>
      </p:graphicFrame>
      <p:graphicFrame>
        <p:nvGraphicFramePr>
          <p:cNvPr id="23557" name="Object 10"/>
          <p:cNvGraphicFramePr/>
          <p:nvPr/>
        </p:nvGraphicFramePr>
        <p:xfrm>
          <a:off x="1905000" y="5212715"/>
          <a:ext cx="3962400" cy="866775"/>
        </p:xfrm>
        <a:graphic>
          <a:graphicData uri="http://schemas.openxmlformats.org/presentationml/2006/ole">
            <mc:AlternateContent xmlns:mc="http://schemas.openxmlformats.org/markup-compatibility/2006">
              <mc:Choice xmlns:v="urn:schemas-microsoft-com:vml" Requires="v">
                <p:oleObj spid="_x0000_s3145" name="" r:id="rId8" imgW="2133600" imgH="469900" progId="Equation.DSMT4">
                  <p:embed/>
                </p:oleObj>
              </mc:Choice>
              <mc:Fallback>
                <p:oleObj name="" r:id="rId8" imgW="2133600" imgH="469900" progId="Equation.DSMT4">
                  <p:embed/>
                  <p:pic>
                    <p:nvPicPr>
                      <p:cNvPr id="0" name="图片 3144"/>
                      <p:cNvPicPr/>
                      <p:nvPr/>
                    </p:nvPicPr>
                    <p:blipFill>
                      <a:blip r:embed="rId9"/>
                      <a:stretch>
                        <a:fillRect/>
                      </a:stretch>
                    </p:blipFill>
                    <p:spPr>
                      <a:xfrm>
                        <a:off x="1905000" y="5212715"/>
                        <a:ext cx="3962400" cy="866775"/>
                      </a:xfrm>
                      <a:prstGeom prst="rect">
                        <a:avLst/>
                      </a:prstGeom>
                      <a:noFill/>
                      <a:ln w="38100">
                        <a:noFill/>
                        <a:miter/>
                      </a:ln>
                    </p:spPr>
                  </p:pic>
                </p:oleObj>
              </mc:Fallback>
            </mc:AlternateContent>
          </a:graphicData>
        </a:graphic>
      </p:graphicFrame>
      <p:pic>
        <p:nvPicPr>
          <p:cNvPr id="23560" name="Picture 11" descr="tu6-6-5"/>
          <p:cNvPicPr>
            <a:picLocks noChangeAspect="1"/>
          </p:cNvPicPr>
          <p:nvPr/>
        </p:nvPicPr>
        <p:blipFill>
          <a:blip r:embed="rId10"/>
          <a:stretch>
            <a:fillRect/>
          </a:stretch>
        </p:blipFill>
        <p:spPr>
          <a:xfrm>
            <a:off x="6171883" y="2394585"/>
            <a:ext cx="2971800" cy="2617788"/>
          </a:xfrm>
          <a:prstGeom prst="rect">
            <a:avLst/>
          </a:prstGeom>
          <a:noFill/>
          <a:ln w="9525">
            <a:noFill/>
          </a:ln>
        </p:spPr>
      </p:pic>
      <p:pic>
        <p:nvPicPr>
          <p:cNvPr id="23559" name="Picture 6"/>
          <p:cNvPicPr>
            <a:picLocks noChangeAspect="1"/>
          </p:cNvPicPr>
          <p:nvPr/>
        </p:nvPicPr>
        <p:blipFill>
          <a:blip r:embed="rId11"/>
          <a:stretch>
            <a:fillRect/>
          </a:stretch>
        </p:blipFill>
        <p:spPr>
          <a:xfrm>
            <a:off x="1979613" y="685800"/>
            <a:ext cx="1143000" cy="452438"/>
          </a:xfrm>
          <a:prstGeom prst="rect">
            <a:avLst/>
          </a:prstGeom>
          <a:noFill/>
          <a:ln w="9525">
            <a:noFill/>
          </a:ln>
        </p:spPr>
      </p:pic>
    </p:spTree>
    <p:custDataLst>
      <p:tags r:id="rId12"/>
    </p:custData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4514" name="Rectangle 2"/>
          <p:cNvSpPr/>
          <p:nvPr/>
        </p:nvSpPr>
        <p:spPr>
          <a:xfrm>
            <a:off x="228600" y="796925"/>
            <a:ext cx="7943850" cy="1568450"/>
          </a:xfrm>
          <a:prstGeom prst="rect">
            <a:avLst/>
          </a:prstGeom>
          <a:noFill/>
          <a:ln w="9525">
            <a:noFill/>
          </a:ln>
        </p:spPr>
        <p:txBody>
          <a:bodyPr>
            <a:spAutoFit/>
          </a:bodyPr>
          <a:p>
            <a:pPr indent="266700"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所以在           的界面上没有反射，区域⑴中的入射波的能量全部输入到区域⑵中，这种现象称为匹配状态，适当选取区域⑵的参数和厚度，可以实现匹配状态。本例题是一个</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λ</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波长阻抗变换器。</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4516" name="Picture 4" descr="tu6-6-5"/>
          <p:cNvPicPr>
            <a:picLocks noChangeAspect="1"/>
          </p:cNvPicPr>
          <p:nvPr/>
        </p:nvPicPr>
        <p:blipFill>
          <a:blip r:embed="rId2"/>
          <a:stretch>
            <a:fillRect/>
          </a:stretch>
        </p:blipFill>
        <p:spPr>
          <a:xfrm>
            <a:off x="3085783" y="2647950"/>
            <a:ext cx="2971800" cy="2617788"/>
          </a:xfrm>
          <a:prstGeom prst="rect">
            <a:avLst/>
          </a:prstGeom>
          <a:noFill/>
          <a:ln w="9525">
            <a:noFill/>
          </a:ln>
        </p:spPr>
      </p:pic>
      <p:pic>
        <p:nvPicPr>
          <p:cNvPr id="64515" name="Picture 3"/>
          <p:cNvPicPr>
            <a:picLocks noChangeAspect="1"/>
          </p:cNvPicPr>
          <p:nvPr/>
        </p:nvPicPr>
        <p:blipFill>
          <a:blip r:embed="rId3"/>
          <a:stretch>
            <a:fillRect/>
          </a:stretch>
        </p:blipFill>
        <p:spPr>
          <a:xfrm>
            <a:off x="1824990" y="812483"/>
            <a:ext cx="1066800" cy="422275"/>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5538" name="Rectangle 2"/>
          <p:cNvSpPr>
            <a:spLocks noGrp="1"/>
          </p:cNvSpPr>
          <p:nvPr/>
        </p:nvSpPr>
        <p:spPr>
          <a:xfrm>
            <a:off x="449263" y="189230"/>
            <a:ext cx="7723187" cy="533400"/>
          </a:xfrm>
          <a:prstGeom prst="rect">
            <a:avLst/>
          </a:prstGeom>
          <a:noFill/>
          <a:ln w="9525">
            <a:noFill/>
          </a:ln>
        </p:spPr>
        <p:txBody>
          <a:bodyPr vert="horz" wrap="square" lIns="91440" tIns="45720" rIns="91440" bIns="45720"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多层介质分界面上的垂直入射</a:t>
            </a:r>
            <a:endPar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5539" name="Picture 3" descr="tu6-6-6"/>
          <p:cNvPicPr>
            <a:picLocks noChangeAspect="1"/>
          </p:cNvPicPr>
          <p:nvPr/>
        </p:nvPicPr>
        <p:blipFill>
          <a:blip r:embed="rId2"/>
          <a:stretch>
            <a:fillRect/>
          </a:stretch>
        </p:blipFill>
        <p:spPr>
          <a:xfrm>
            <a:off x="2700338" y="3449955"/>
            <a:ext cx="3698875" cy="2663825"/>
          </a:xfrm>
          <a:prstGeom prst="rect">
            <a:avLst/>
          </a:prstGeom>
          <a:noFill/>
          <a:ln w="9525">
            <a:noFill/>
          </a:ln>
        </p:spPr>
      </p:pic>
      <p:sp>
        <p:nvSpPr>
          <p:cNvPr id="65540" name="Rectangle 4"/>
          <p:cNvSpPr/>
          <p:nvPr/>
        </p:nvSpPr>
        <p:spPr>
          <a:xfrm>
            <a:off x="228600" y="754380"/>
            <a:ext cx="8610600" cy="2676525"/>
          </a:xfrm>
          <a:prstGeom prst="rect">
            <a:avLst/>
          </a:prstGeom>
          <a:noFill/>
          <a:ln w="9525">
            <a:noFill/>
          </a:ln>
        </p:spPr>
        <p:txBody>
          <a:bodyPr>
            <a:spAutoFit/>
          </a:bodyPr>
          <a:p>
            <a:pPr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图中有</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层介质，两个分界面。设电磁波由介质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入射在分界面</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上，发生反射和透射；透射波穿过介质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入射在分界面</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上，又发生反射和透射；反射波穿过介质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入射在分界面</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上，又发生反射和透射；这个过程一直进行下去，在介质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中出现多重反射，在介质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和介质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中都会出现多重透射波。如果能够使介质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中的反射波和多重透射波叠加的合场强为</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，即这个多层介质的界面上无反射，这在工程技术和军事领域有广泛的应用。</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3"/>
    </p:custData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4584" name="Rectangle 2"/>
          <p:cNvSpPr/>
          <p:nvPr/>
        </p:nvSpPr>
        <p:spPr>
          <a:xfrm>
            <a:off x="152400" y="241300"/>
            <a:ext cx="8839200" cy="4892675"/>
          </a:xfrm>
          <a:prstGeom prst="rect">
            <a:avLst/>
          </a:prstGeom>
          <a:noFill/>
          <a:ln w="9525">
            <a:noFill/>
          </a:ln>
        </p:spPr>
        <p:txBody>
          <a:bodyPr>
            <a:spAutoFit/>
          </a:bodyPr>
          <a:p>
            <a:pPr indent="558800"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．多层介质增透层（膜）</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algn="just"/>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对于两层介质，可知介质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中任意一点的波阻抗为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其中反射系数                 ，所以</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可以导出，</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d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处的波阻抗为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558800"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4578" name="Object 3"/>
          <p:cNvGraphicFramePr/>
          <p:nvPr/>
        </p:nvGraphicFramePr>
        <p:xfrm>
          <a:off x="2971800" y="1022350"/>
          <a:ext cx="1905000" cy="949325"/>
        </p:xfrm>
        <a:graphic>
          <a:graphicData uri="http://schemas.openxmlformats.org/presentationml/2006/ole">
            <mc:AlternateContent xmlns:mc="http://schemas.openxmlformats.org/markup-compatibility/2006">
              <mc:Choice xmlns:v="urn:schemas-microsoft-com:vml" Requires="v">
                <p:oleObj spid="_x0000_s3126" name="" r:id="rId2" imgW="989965" imgH="482600" progId="Equation.DSMT4">
                  <p:embed/>
                </p:oleObj>
              </mc:Choice>
              <mc:Fallback>
                <p:oleObj name="" r:id="rId2" imgW="989965" imgH="482600" progId="Equation.DSMT4">
                  <p:embed/>
                  <p:pic>
                    <p:nvPicPr>
                      <p:cNvPr id="0" name="图片 3125"/>
                      <p:cNvPicPr/>
                      <p:nvPr/>
                    </p:nvPicPr>
                    <p:blipFill>
                      <a:blip r:embed="rId3"/>
                      <a:stretch>
                        <a:fillRect/>
                      </a:stretch>
                    </p:blipFill>
                    <p:spPr>
                      <a:xfrm>
                        <a:off x="2971800" y="1022350"/>
                        <a:ext cx="1905000" cy="949325"/>
                      </a:xfrm>
                      <a:prstGeom prst="rect">
                        <a:avLst/>
                      </a:prstGeom>
                      <a:noFill/>
                      <a:ln w="38100">
                        <a:noFill/>
                        <a:miter/>
                      </a:ln>
                    </p:spPr>
                  </p:pic>
                </p:oleObj>
              </mc:Fallback>
            </mc:AlternateContent>
          </a:graphicData>
        </a:graphic>
      </p:graphicFrame>
      <p:graphicFrame>
        <p:nvGraphicFramePr>
          <p:cNvPr id="24579" name="Object 4"/>
          <p:cNvGraphicFramePr/>
          <p:nvPr/>
        </p:nvGraphicFramePr>
        <p:xfrm>
          <a:off x="2590800" y="2011998"/>
          <a:ext cx="3429000" cy="528637"/>
        </p:xfrm>
        <a:graphic>
          <a:graphicData uri="http://schemas.openxmlformats.org/presentationml/2006/ole">
            <mc:AlternateContent xmlns:mc="http://schemas.openxmlformats.org/markup-compatibility/2006">
              <mc:Choice xmlns:v="urn:schemas-microsoft-com:vml" Requires="v">
                <p:oleObj spid="_x0000_s3224" name="" r:id="rId4" imgW="1574165" imgH="241300" progId="Equation.DSMT4">
                  <p:embed/>
                </p:oleObj>
              </mc:Choice>
              <mc:Fallback>
                <p:oleObj name="" r:id="rId4" imgW="1574165" imgH="241300" progId="Equation.DSMT4">
                  <p:embed/>
                  <p:pic>
                    <p:nvPicPr>
                      <p:cNvPr id="0" name="图片 3223"/>
                      <p:cNvPicPr/>
                      <p:nvPr/>
                    </p:nvPicPr>
                    <p:blipFill>
                      <a:blip r:embed="rId5"/>
                      <a:stretch>
                        <a:fillRect/>
                      </a:stretch>
                    </p:blipFill>
                    <p:spPr>
                      <a:xfrm>
                        <a:off x="2590800" y="2011998"/>
                        <a:ext cx="3429000" cy="528637"/>
                      </a:xfrm>
                      <a:prstGeom prst="rect">
                        <a:avLst/>
                      </a:prstGeom>
                      <a:noFill/>
                      <a:ln w="38100">
                        <a:noFill/>
                        <a:miter/>
                      </a:ln>
                    </p:spPr>
                  </p:pic>
                </p:oleObj>
              </mc:Fallback>
            </mc:AlternateContent>
          </a:graphicData>
        </a:graphic>
      </p:graphicFrame>
      <p:graphicFrame>
        <p:nvGraphicFramePr>
          <p:cNvPr id="24580" name="Object 5"/>
          <p:cNvGraphicFramePr/>
          <p:nvPr/>
        </p:nvGraphicFramePr>
        <p:xfrm>
          <a:off x="2514600" y="2515235"/>
          <a:ext cx="3048000" cy="822325"/>
        </p:xfrm>
        <a:graphic>
          <a:graphicData uri="http://schemas.openxmlformats.org/presentationml/2006/ole">
            <mc:AlternateContent xmlns:mc="http://schemas.openxmlformats.org/markup-compatibility/2006">
              <mc:Choice xmlns:v="urn:schemas-microsoft-com:vml" Requires="v">
                <p:oleObj spid="_x0000_s3152" name="" r:id="rId6" imgW="1727200" imgH="457200" progId="Equation.DSMT4">
                  <p:embed/>
                </p:oleObj>
              </mc:Choice>
              <mc:Fallback>
                <p:oleObj name="" r:id="rId6" imgW="1727200" imgH="457200" progId="Equation.DSMT4">
                  <p:embed/>
                  <p:pic>
                    <p:nvPicPr>
                      <p:cNvPr id="0" name="图片 3151"/>
                      <p:cNvPicPr/>
                      <p:nvPr/>
                    </p:nvPicPr>
                    <p:blipFill>
                      <a:blip r:embed="rId7"/>
                      <a:stretch>
                        <a:fillRect/>
                      </a:stretch>
                    </p:blipFill>
                    <p:spPr>
                      <a:xfrm>
                        <a:off x="2514600" y="2515235"/>
                        <a:ext cx="3048000" cy="822325"/>
                      </a:xfrm>
                      <a:prstGeom prst="rect">
                        <a:avLst/>
                      </a:prstGeom>
                      <a:noFill/>
                      <a:ln w="38100">
                        <a:noFill/>
                        <a:miter/>
                      </a:ln>
                    </p:spPr>
                  </p:pic>
                </p:oleObj>
              </mc:Fallback>
            </mc:AlternateContent>
          </a:graphicData>
        </a:graphic>
      </p:graphicFrame>
      <p:graphicFrame>
        <p:nvGraphicFramePr>
          <p:cNvPr id="24581" name="Object 6"/>
          <p:cNvGraphicFramePr/>
          <p:nvPr/>
        </p:nvGraphicFramePr>
        <p:xfrm>
          <a:off x="2806700" y="3429000"/>
          <a:ext cx="1295400" cy="788988"/>
        </p:xfrm>
        <a:graphic>
          <a:graphicData uri="http://schemas.openxmlformats.org/presentationml/2006/ole">
            <mc:AlternateContent xmlns:mc="http://schemas.openxmlformats.org/markup-compatibility/2006">
              <mc:Choice xmlns:v="urn:schemas-microsoft-com:vml" Requires="v">
                <p:oleObj spid="_x0000_s3105" name="" r:id="rId8" imgW="711200" imgH="431800" progId="Equation.DSMT4">
                  <p:embed/>
                </p:oleObj>
              </mc:Choice>
              <mc:Fallback>
                <p:oleObj name="" r:id="rId8" imgW="711200" imgH="431800" progId="Equation.DSMT4">
                  <p:embed/>
                  <p:pic>
                    <p:nvPicPr>
                      <p:cNvPr id="0" name="图片 3104"/>
                      <p:cNvPicPr/>
                      <p:nvPr/>
                    </p:nvPicPr>
                    <p:blipFill>
                      <a:blip r:embed="rId9"/>
                      <a:stretch>
                        <a:fillRect/>
                      </a:stretch>
                    </p:blipFill>
                    <p:spPr>
                      <a:xfrm>
                        <a:off x="2806700" y="3429000"/>
                        <a:ext cx="1295400" cy="788988"/>
                      </a:xfrm>
                      <a:prstGeom prst="rect">
                        <a:avLst/>
                      </a:prstGeom>
                      <a:noFill/>
                      <a:ln w="38100">
                        <a:noFill/>
                        <a:miter/>
                      </a:ln>
                    </p:spPr>
                  </p:pic>
                </p:oleObj>
              </mc:Fallback>
            </mc:AlternateContent>
          </a:graphicData>
        </a:graphic>
      </p:graphicFrame>
      <p:graphicFrame>
        <p:nvGraphicFramePr>
          <p:cNvPr id="24582" name="Object 7"/>
          <p:cNvGraphicFramePr/>
          <p:nvPr/>
        </p:nvGraphicFramePr>
        <p:xfrm>
          <a:off x="5247640" y="3321050"/>
          <a:ext cx="3124200" cy="896938"/>
        </p:xfrm>
        <a:graphic>
          <a:graphicData uri="http://schemas.openxmlformats.org/presentationml/2006/ole">
            <mc:AlternateContent xmlns:mc="http://schemas.openxmlformats.org/markup-compatibility/2006">
              <mc:Choice xmlns:v="urn:schemas-microsoft-com:vml" Requires="v">
                <p:oleObj spid="_x0000_s3156" name="" r:id="rId10" imgW="1485900" imgH="419100" progId="Equation.DSMT4">
                  <p:embed/>
                </p:oleObj>
              </mc:Choice>
              <mc:Fallback>
                <p:oleObj name="" r:id="rId10" imgW="1485900" imgH="419100" progId="Equation.DSMT4">
                  <p:embed/>
                  <p:pic>
                    <p:nvPicPr>
                      <p:cNvPr id="0" name="图片 3155"/>
                      <p:cNvPicPr/>
                      <p:nvPr/>
                    </p:nvPicPr>
                    <p:blipFill>
                      <a:blip r:embed="rId11"/>
                      <a:stretch>
                        <a:fillRect/>
                      </a:stretch>
                    </p:blipFill>
                    <p:spPr>
                      <a:xfrm>
                        <a:off x="5247640" y="3321050"/>
                        <a:ext cx="3124200" cy="896938"/>
                      </a:xfrm>
                      <a:prstGeom prst="rect">
                        <a:avLst/>
                      </a:prstGeom>
                      <a:noFill/>
                      <a:ln w="38100">
                        <a:noFill/>
                        <a:miter/>
                      </a:ln>
                    </p:spPr>
                  </p:pic>
                </p:oleObj>
              </mc:Fallback>
            </mc:AlternateContent>
          </a:graphicData>
        </a:graphic>
      </p:graphicFrame>
      <p:graphicFrame>
        <p:nvGraphicFramePr>
          <p:cNvPr id="24583" name="Object 8"/>
          <p:cNvGraphicFramePr/>
          <p:nvPr/>
        </p:nvGraphicFramePr>
        <p:xfrm>
          <a:off x="2673033" y="4926648"/>
          <a:ext cx="3346450" cy="746125"/>
        </p:xfrm>
        <a:graphic>
          <a:graphicData uri="http://schemas.openxmlformats.org/presentationml/2006/ole">
            <mc:AlternateContent xmlns:mc="http://schemas.openxmlformats.org/markup-compatibility/2006">
              <mc:Choice xmlns:v="urn:schemas-microsoft-com:vml" Requires="v">
                <p:oleObj spid="_x0000_s3134" name="" r:id="rId12" imgW="1955165" imgH="431800" progId="Equation.DSMT4">
                  <p:embed/>
                </p:oleObj>
              </mc:Choice>
              <mc:Fallback>
                <p:oleObj name="" r:id="rId12" imgW="1955165" imgH="431800" progId="Equation.DSMT4">
                  <p:embed/>
                  <p:pic>
                    <p:nvPicPr>
                      <p:cNvPr id="0" name="图片 3133"/>
                      <p:cNvPicPr/>
                      <p:nvPr/>
                    </p:nvPicPr>
                    <p:blipFill>
                      <a:blip r:embed="rId13"/>
                      <a:stretch>
                        <a:fillRect/>
                      </a:stretch>
                    </p:blipFill>
                    <p:spPr>
                      <a:xfrm>
                        <a:off x="2673033" y="4926648"/>
                        <a:ext cx="3346450" cy="746125"/>
                      </a:xfrm>
                      <a:prstGeom prst="rect">
                        <a:avLst/>
                      </a:prstGeom>
                      <a:noFill/>
                      <a:ln w="38100">
                        <a:noFill/>
                        <a:miter/>
                      </a:ln>
                    </p:spPr>
                  </p:pic>
                </p:oleObj>
              </mc:Fallback>
            </mc:AlternateContent>
          </a:graphicData>
        </a:graphic>
      </p:graphicFrame>
    </p:spTree>
    <p:custDataLst>
      <p:tags r:id="rId14"/>
    </p:custData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5605" name="Rectangle 16"/>
          <p:cNvSpPr/>
          <p:nvPr/>
        </p:nvSpPr>
        <p:spPr>
          <a:xfrm>
            <a:off x="354965" y="469265"/>
            <a:ext cx="8548370" cy="3046095"/>
          </a:xfrm>
          <a:prstGeom prst="rect">
            <a:avLst/>
          </a:prstGeom>
          <a:noFill/>
          <a:ln w="9525">
            <a:noFill/>
          </a:ln>
        </p:spPr>
        <p:txBody>
          <a:bodyPr wrap="square">
            <a:spAutoFit/>
          </a:bodyPr>
          <a:p>
            <a:pPr algn="just"/>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对于</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层介质，可以用类似的方法导出在介质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中</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d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处的波阻抗为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界面</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处的反射系数为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5602" name="Object 17"/>
          <p:cNvGraphicFramePr/>
          <p:nvPr/>
        </p:nvGraphicFramePr>
        <p:xfrm>
          <a:off x="414973" y="1231265"/>
          <a:ext cx="3154362" cy="669925"/>
        </p:xfrm>
        <a:graphic>
          <a:graphicData uri="http://schemas.openxmlformats.org/presentationml/2006/ole">
            <mc:AlternateContent xmlns:mc="http://schemas.openxmlformats.org/markup-compatibility/2006">
              <mc:Choice xmlns:v="urn:schemas-microsoft-com:vml" Requires="v">
                <p:oleObj spid="_x0000_s3169" name="" r:id="rId2" imgW="2018665" imgH="431800" progId="Equation.DSMT4">
                  <p:embed/>
                </p:oleObj>
              </mc:Choice>
              <mc:Fallback>
                <p:oleObj name="" r:id="rId2" imgW="2018665" imgH="431800" progId="Equation.DSMT4">
                  <p:embed/>
                  <p:pic>
                    <p:nvPicPr>
                      <p:cNvPr id="0" name="图片 3168"/>
                      <p:cNvPicPr/>
                      <p:nvPr/>
                    </p:nvPicPr>
                    <p:blipFill>
                      <a:blip r:embed="rId3"/>
                      <a:stretch>
                        <a:fillRect/>
                      </a:stretch>
                    </p:blipFill>
                    <p:spPr>
                      <a:xfrm>
                        <a:off x="414973" y="1231265"/>
                        <a:ext cx="3154362" cy="669925"/>
                      </a:xfrm>
                      <a:prstGeom prst="rect">
                        <a:avLst/>
                      </a:prstGeom>
                      <a:noFill/>
                      <a:ln w="38100">
                        <a:noFill/>
                        <a:miter/>
                      </a:ln>
                    </p:spPr>
                  </p:pic>
                </p:oleObj>
              </mc:Fallback>
            </mc:AlternateContent>
          </a:graphicData>
        </a:graphic>
      </p:graphicFrame>
      <p:graphicFrame>
        <p:nvGraphicFramePr>
          <p:cNvPr id="25603" name="Object 18"/>
          <p:cNvGraphicFramePr/>
          <p:nvPr/>
        </p:nvGraphicFramePr>
        <p:xfrm>
          <a:off x="931863" y="2374265"/>
          <a:ext cx="1738312" cy="742950"/>
        </p:xfrm>
        <a:graphic>
          <a:graphicData uri="http://schemas.openxmlformats.org/presentationml/2006/ole">
            <mc:AlternateContent xmlns:mc="http://schemas.openxmlformats.org/markup-compatibility/2006">
              <mc:Choice xmlns:v="urn:schemas-microsoft-com:vml" Requires="v">
                <p:oleObj spid="_x0000_s3168" name="" r:id="rId4" imgW="1091565" imgH="469900" progId="Equation.DSMT4">
                  <p:embed/>
                </p:oleObj>
              </mc:Choice>
              <mc:Fallback>
                <p:oleObj name="" r:id="rId4" imgW="1091565" imgH="469900" progId="Equation.DSMT4">
                  <p:embed/>
                  <p:pic>
                    <p:nvPicPr>
                      <p:cNvPr id="0" name="图片 3167"/>
                      <p:cNvPicPr/>
                      <p:nvPr/>
                    </p:nvPicPr>
                    <p:blipFill>
                      <a:blip r:embed="rId5"/>
                      <a:stretch>
                        <a:fillRect/>
                      </a:stretch>
                    </p:blipFill>
                    <p:spPr>
                      <a:xfrm>
                        <a:off x="931863" y="2374265"/>
                        <a:ext cx="1738312" cy="742950"/>
                      </a:xfrm>
                      <a:prstGeom prst="rect">
                        <a:avLst/>
                      </a:prstGeom>
                      <a:noFill/>
                      <a:ln w="38100">
                        <a:noFill/>
                        <a:miter/>
                      </a:ln>
                    </p:spPr>
                  </p:pic>
                </p:oleObj>
              </mc:Fallback>
            </mc:AlternateContent>
          </a:graphicData>
        </a:graphic>
      </p:graphicFrame>
      <p:graphicFrame>
        <p:nvGraphicFramePr>
          <p:cNvPr id="25604" name="Object 19"/>
          <p:cNvGraphicFramePr/>
          <p:nvPr/>
        </p:nvGraphicFramePr>
        <p:xfrm>
          <a:off x="825500" y="4555490"/>
          <a:ext cx="3957638" cy="800100"/>
        </p:xfrm>
        <a:graphic>
          <a:graphicData uri="http://schemas.openxmlformats.org/presentationml/2006/ole">
            <mc:AlternateContent xmlns:mc="http://schemas.openxmlformats.org/markup-compatibility/2006">
              <mc:Choice xmlns:v="urn:schemas-microsoft-com:vml" Requires="v">
                <p:oleObj spid="_x0000_s3162" name="" r:id="rId6" imgW="2259330" imgH="431800" progId="Equation.DSMT4">
                  <p:embed/>
                </p:oleObj>
              </mc:Choice>
              <mc:Fallback>
                <p:oleObj name="" r:id="rId6" imgW="2259330" imgH="431800" progId="Equation.DSMT4">
                  <p:embed/>
                  <p:pic>
                    <p:nvPicPr>
                      <p:cNvPr id="0" name="图片 3161"/>
                      <p:cNvPicPr/>
                      <p:nvPr/>
                    </p:nvPicPr>
                    <p:blipFill>
                      <a:blip r:embed="rId7"/>
                      <a:stretch>
                        <a:fillRect/>
                      </a:stretch>
                    </p:blipFill>
                    <p:spPr>
                      <a:xfrm>
                        <a:off x="825500" y="4555490"/>
                        <a:ext cx="3957638" cy="800100"/>
                      </a:xfrm>
                      <a:prstGeom prst="rect">
                        <a:avLst/>
                      </a:prstGeom>
                      <a:noFill/>
                      <a:ln w="38100">
                        <a:noFill/>
                        <a:miter/>
                      </a:ln>
                    </p:spPr>
                  </p:pic>
                </p:oleObj>
              </mc:Fallback>
            </mc:AlternateContent>
          </a:graphicData>
        </a:graphic>
      </p:graphicFrame>
      <p:pic>
        <p:nvPicPr>
          <p:cNvPr id="25606" name="Picture 20" descr="tu6-6-7"/>
          <p:cNvPicPr>
            <a:picLocks noChangeAspect="1"/>
          </p:cNvPicPr>
          <p:nvPr/>
        </p:nvPicPr>
        <p:blipFill>
          <a:blip r:embed="rId8"/>
          <a:stretch>
            <a:fillRect/>
          </a:stretch>
        </p:blipFill>
        <p:spPr>
          <a:xfrm>
            <a:off x="3926205" y="1002665"/>
            <a:ext cx="5181600" cy="3009900"/>
          </a:xfrm>
          <a:prstGeom prst="rect">
            <a:avLst/>
          </a:prstGeom>
          <a:noFill/>
          <a:ln w="9525">
            <a:noFill/>
          </a:ln>
        </p:spPr>
      </p:pic>
      <p:sp>
        <p:nvSpPr>
          <p:cNvPr id="25607" name="Rectangle 21"/>
          <p:cNvSpPr/>
          <p:nvPr/>
        </p:nvSpPr>
        <p:spPr>
          <a:xfrm>
            <a:off x="309245" y="3212465"/>
            <a:ext cx="3581400" cy="1198880"/>
          </a:xfrm>
          <a:prstGeom prst="rect">
            <a:avLst/>
          </a:prstGeom>
          <a:noFill/>
          <a:ln w="9525">
            <a:noFill/>
          </a:ln>
        </p:spPr>
        <p:txBody>
          <a:bodyPr>
            <a:spAutoFit/>
          </a:bodyPr>
          <a:p>
            <a:pPr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依此类推，对于</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层介质，在介质</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中</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d</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处的波阻抗为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6629" name="Rectangle 2"/>
          <p:cNvSpPr/>
          <p:nvPr/>
        </p:nvSpPr>
        <p:spPr>
          <a:xfrm>
            <a:off x="152400" y="701358"/>
            <a:ext cx="8839200" cy="4154170"/>
          </a:xfrm>
          <a:prstGeom prst="rect">
            <a:avLst/>
          </a:prstGeom>
          <a:noFill/>
          <a:ln w="9525">
            <a:noFill/>
          </a:ln>
        </p:spPr>
        <p:txBody>
          <a:bodyPr>
            <a:spAutoFit/>
          </a:bodyPr>
          <a:p>
            <a:pPr algn="just"/>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为了求介质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与介质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分界面上的反射系数，可以向前递推：在介质（</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）中</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d</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处的波阻抗为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依此类推，在介质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中</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处的波阻抗为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与介质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分界面上的反射系数为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6626" name="Object 3"/>
          <p:cNvGraphicFramePr/>
          <p:nvPr/>
        </p:nvGraphicFramePr>
        <p:xfrm>
          <a:off x="1895475" y="1577658"/>
          <a:ext cx="5048250" cy="866775"/>
        </p:xfrm>
        <a:graphic>
          <a:graphicData uri="http://schemas.openxmlformats.org/presentationml/2006/ole">
            <mc:AlternateContent xmlns:mc="http://schemas.openxmlformats.org/markup-compatibility/2006">
              <mc:Choice xmlns:v="urn:schemas-microsoft-com:vml" Requires="v">
                <p:oleObj spid="_x0000_s3144" name="" r:id="rId2" imgW="2500630" imgH="431800" progId="Equation.DSMT4">
                  <p:embed/>
                </p:oleObj>
              </mc:Choice>
              <mc:Fallback>
                <p:oleObj name="" r:id="rId2" imgW="2500630" imgH="431800" progId="Equation.DSMT4">
                  <p:embed/>
                  <p:pic>
                    <p:nvPicPr>
                      <p:cNvPr id="0" name="图片 3143"/>
                      <p:cNvPicPr/>
                      <p:nvPr/>
                    </p:nvPicPr>
                    <p:blipFill>
                      <a:blip r:embed="rId3"/>
                      <a:stretch>
                        <a:fillRect/>
                      </a:stretch>
                    </p:blipFill>
                    <p:spPr>
                      <a:xfrm>
                        <a:off x="1895475" y="1577658"/>
                        <a:ext cx="5048250" cy="866775"/>
                      </a:xfrm>
                      <a:prstGeom prst="rect">
                        <a:avLst/>
                      </a:prstGeom>
                      <a:noFill/>
                      <a:ln w="38100">
                        <a:noFill/>
                        <a:miter/>
                      </a:ln>
                    </p:spPr>
                  </p:pic>
                </p:oleObj>
              </mc:Fallback>
            </mc:AlternateContent>
          </a:graphicData>
        </a:graphic>
      </p:graphicFrame>
      <p:graphicFrame>
        <p:nvGraphicFramePr>
          <p:cNvPr id="26627" name="Object 4"/>
          <p:cNvGraphicFramePr/>
          <p:nvPr/>
        </p:nvGraphicFramePr>
        <p:xfrm>
          <a:off x="1825625" y="3043238"/>
          <a:ext cx="4348163" cy="946150"/>
        </p:xfrm>
        <a:graphic>
          <a:graphicData uri="http://schemas.openxmlformats.org/presentationml/2006/ole">
            <mc:AlternateContent xmlns:mc="http://schemas.openxmlformats.org/markup-compatibility/2006">
              <mc:Choice xmlns:v="urn:schemas-microsoft-com:vml" Requires="v">
                <p:oleObj spid="_x0000_s3194" name="" r:id="rId4" imgW="1967865" imgH="431800" progId="Equation.DSMT4">
                  <p:embed/>
                </p:oleObj>
              </mc:Choice>
              <mc:Fallback>
                <p:oleObj name="" r:id="rId4" imgW="1967865" imgH="431800" progId="Equation.DSMT4">
                  <p:embed/>
                  <p:pic>
                    <p:nvPicPr>
                      <p:cNvPr id="0" name="图片 3193"/>
                      <p:cNvPicPr/>
                      <p:nvPr/>
                    </p:nvPicPr>
                    <p:blipFill>
                      <a:blip r:embed="rId5"/>
                      <a:stretch>
                        <a:fillRect/>
                      </a:stretch>
                    </p:blipFill>
                    <p:spPr>
                      <a:xfrm>
                        <a:off x="1825625" y="3043238"/>
                        <a:ext cx="4348163" cy="946150"/>
                      </a:xfrm>
                      <a:prstGeom prst="rect">
                        <a:avLst/>
                      </a:prstGeom>
                      <a:noFill/>
                      <a:ln w="38100">
                        <a:noFill/>
                        <a:miter/>
                      </a:ln>
                    </p:spPr>
                  </p:pic>
                </p:oleObj>
              </mc:Fallback>
            </mc:AlternateContent>
          </a:graphicData>
        </a:graphic>
      </p:graphicFrame>
      <p:graphicFrame>
        <p:nvGraphicFramePr>
          <p:cNvPr id="26628" name="Object 5"/>
          <p:cNvGraphicFramePr/>
          <p:nvPr/>
        </p:nvGraphicFramePr>
        <p:xfrm>
          <a:off x="3462655" y="4526598"/>
          <a:ext cx="2233613" cy="774700"/>
        </p:xfrm>
        <a:graphic>
          <a:graphicData uri="http://schemas.openxmlformats.org/presentationml/2006/ole">
            <mc:AlternateContent xmlns:mc="http://schemas.openxmlformats.org/markup-compatibility/2006">
              <mc:Choice xmlns:v="urn:schemas-microsoft-com:vml" Requires="v">
                <p:oleObj spid="_x0000_s3096" name="" r:id="rId6" imgW="1346200" imgH="469900" progId="Equation.DSMT4">
                  <p:embed/>
                </p:oleObj>
              </mc:Choice>
              <mc:Fallback>
                <p:oleObj name="" r:id="rId6" imgW="1346200" imgH="469900" progId="Equation.DSMT4">
                  <p:embed/>
                  <p:pic>
                    <p:nvPicPr>
                      <p:cNvPr id="0" name="图片 3095"/>
                      <p:cNvPicPr/>
                      <p:nvPr/>
                    </p:nvPicPr>
                    <p:blipFill>
                      <a:blip r:embed="rId7"/>
                      <a:stretch>
                        <a:fillRect/>
                      </a:stretch>
                    </p:blipFill>
                    <p:spPr>
                      <a:xfrm>
                        <a:off x="3462655" y="4526598"/>
                        <a:ext cx="2233613" cy="774700"/>
                      </a:xfrm>
                      <a:prstGeom prst="rect">
                        <a:avLst/>
                      </a:prstGeom>
                      <a:noFill/>
                      <a:ln w="38100">
                        <a:noFill/>
                        <a:miter/>
                      </a:ln>
                    </p:spPr>
                  </p:pic>
                </p:oleObj>
              </mc:Fallback>
            </mc:AlternateContent>
          </a:graphicData>
        </a:graphic>
      </p:graphicFrame>
    </p:spTree>
    <p:custDataLst>
      <p:tags r:id="rId8"/>
    </p:custData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7657" name="Rectangle 2"/>
          <p:cNvSpPr/>
          <p:nvPr/>
        </p:nvSpPr>
        <p:spPr>
          <a:xfrm>
            <a:off x="610235" y="512445"/>
            <a:ext cx="1885315" cy="460375"/>
          </a:xfrm>
          <a:prstGeom prst="rect">
            <a:avLst/>
          </a:prstGeom>
          <a:noFill/>
          <a:ln w="9525">
            <a:noFill/>
          </a:ln>
        </p:spPr>
        <p:txBody>
          <a:bodyPr wrap="none">
            <a:spAutoFit/>
          </a:bodyPr>
          <a:p>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应用举例</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44387" name="Object 3"/>
          <p:cNvGraphicFramePr/>
          <p:nvPr/>
        </p:nvGraphicFramePr>
        <p:xfrm>
          <a:off x="437198" y="912495"/>
          <a:ext cx="8269287" cy="1701800"/>
        </p:xfrm>
        <a:graphic>
          <a:graphicData uri="http://schemas.openxmlformats.org/presentationml/2006/ole">
            <mc:AlternateContent xmlns:mc="http://schemas.openxmlformats.org/markup-compatibility/2006">
              <mc:Choice xmlns:v="urn:schemas-microsoft-com:vml" Requires="v">
                <p:oleObj spid="_x0000_s3136" name="" r:id="rId2" imgW="4102100" imgH="838200" progId="Equation.DSMT4">
                  <p:embed/>
                </p:oleObj>
              </mc:Choice>
              <mc:Fallback>
                <p:oleObj name="" r:id="rId2" imgW="4102100" imgH="838200" progId="Equation.DSMT4">
                  <p:embed/>
                  <p:pic>
                    <p:nvPicPr>
                      <p:cNvPr id="0" name="图片 3135"/>
                      <p:cNvPicPr/>
                      <p:nvPr/>
                    </p:nvPicPr>
                    <p:blipFill>
                      <a:blip r:embed="rId3"/>
                      <a:stretch>
                        <a:fillRect/>
                      </a:stretch>
                    </p:blipFill>
                    <p:spPr>
                      <a:xfrm>
                        <a:off x="437198" y="912495"/>
                        <a:ext cx="8269287" cy="1701800"/>
                      </a:xfrm>
                      <a:prstGeom prst="rect">
                        <a:avLst/>
                      </a:prstGeom>
                      <a:noFill/>
                      <a:ln w="38100">
                        <a:noFill/>
                        <a:miter/>
                      </a:ln>
                    </p:spPr>
                  </p:pic>
                </p:oleObj>
              </mc:Fallback>
            </mc:AlternateContent>
          </a:graphicData>
        </a:graphic>
      </p:graphicFrame>
      <p:grpSp>
        <p:nvGrpSpPr>
          <p:cNvPr id="2" name="Group 4"/>
          <p:cNvGrpSpPr/>
          <p:nvPr/>
        </p:nvGrpSpPr>
        <p:grpSpPr>
          <a:xfrm>
            <a:off x="1925638" y="2742248"/>
            <a:ext cx="4824412" cy="3365500"/>
            <a:chOff x="1429" y="709"/>
            <a:chExt cx="3039" cy="2120"/>
          </a:xfrm>
        </p:grpSpPr>
        <p:grpSp>
          <p:nvGrpSpPr>
            <p:cNvPr id="27659" name="Group 5"/>
            <p:cNvGrpSpPr/>
            <p:nvPr/>
          </p:nvGrpSpPr>
          <p:grpSpPr>
            <a:xfrm>
              <a:off x="1429" y="709"/>
              <a:ext cx="3039" cy="2120"/>
              <a:chOff x="1338" y="1888"/>
              <a:chExt cx="3039" cy="2414"/>
            </a:xfrm>
          </p:grpSpPr>
          <p:grpSp>
            <p:nvGrpSpPr>
              <p:cNvPr id="27662" name="Group 6"/>
              <p:cNvGrpSpPr/>
              <p:nvPr/>
            </p:nvGrpSpPr>
            <p:grpSpPr>
              <a:xfrm>
                <a:off x="1338" y="1888"/>
                <a:ext cx="3039" cy="2074"/>
                <a:chOff x="2381" y="1525"/>
                <a:chExt cx="3379" cy="2585"/>
              </a:xfrm>
            </p:grpSpPr>
            <p:sp>
              <p:nvSpPr>
                <p:cNvPr id="27664" name="Rectangle 7"/>
                <p:cNvSpPr/>
                <p:nvPr/>
              </p:nvSpPr>
              <p:spPr>
                <a:xfrm>
                  <a:off x="3515" y="1525"/>
                  <a:ext cx="1134" cy="2585"/>
                </a:xfrm>
                <a:prstGeom prst="rect">
                  <a:avLst/>
                </a:prstGeom>
                <a:solidFill>
                  <a:srgbClr val="FFFF99"/>
                </a:solidFill>
                <a:ln w="9525">
                  <a:noFill/>
                </a:ln>
              </p:spPr>
              <p:txBody>
                <a:bodyPr wrap="none" anchor="ctr"/>
                <a:p>
                  <a:endParaRPr lang="zh-CN" altLang="en-US" dirty="0">
                    <a:latin typeface="Arial" panose="020B0604020202020204" pitchFamily="34" charset="0"/>
                  </a:endParaRPr>
                </a:p>
              </p:txBody>
            </p:sp>
            <p:sp>
              <p:nvSpPr>
                <p:cNvPr id="27665" name="Rectangle 8"/>
                <p:cNvSpPr/>
                <p:nvPr/>
              </p:nvSpPr>
              <p:spPr>
                <a:xfrm>
                  <a:off x="2381" y="1525"/>
                  <a:ext cx="1134" cy="2585"/>
                </a:xfrm>
                <a:prstGeom prst="rect">
                  <a:avLst/>
                </a:prstGeom>
                <a:solidFill>
                  <a:srgbClr val="FF99CC"/>
                </a:solidFill>
                <a:ln w="9525">
                  <a:noFill/>
                </a:ln>
              </p:spPr>
              <p:txBody>
                <a:bodyPr wrap="none" anchor="ctr"/>
                <a:p>
                  <a:endParaRPr lang="zh-CN" altLang="en-US" dirty="0">
                    <a:latin typeface="Arial" panose="020B0604020202020204" pitchFamily="34" charset="0"/>
                  </a:endParaRPr>
                </a:p>
              </p:txBody>
            </p:sp>
            <p:sp>
              <p:nvSpPr>
                <p:cNvPr id="27666" name="Rectangle 9"/>
                <p:cNvSpPr/>
                <p:nvPr/>
              </p:nvSpPr>
              <p:spPr>
                <a:xfrm>
                  <a:off x="4626" y="1525"/>
                  <a:ext cx="1134" cy="2585"/>
                </a:xfrm>
                <a:prstGeom prst="rect">
                  <a:avLst/>
                </a:prstGeom>
                <a:solidFill>
                  <a:srgbClr val="99CCFF"/>
                </a:solidFill>
                <a:ln w="9525">
                  <a:noFill/>
                </a:ln>
              </p:spPr>
              <p:txBody>
                <a:bodyPr wrap="none" anchor="ctr"/>
                <a:p>
                  <a:endParaRPr lang="zh-CN" altLang="en-US" dirty="0">
                    <a:latin typeface="Arial" panose="020B0604020202020204" pitchFamily="34" charset="0"/>
                  </a:endParaRPr>
                </a:p>
              </p:txBody>
            </p:sp>
          </p:grpSp>
          <p:sp>
            <p:nvSpPr>
              <p:cNvPr id="27663" name="Line 10"/>
              <p:cNvSpPr/>
              <p:nvPr/>
            </p:nvSpPr>
            <p:spPr>
              <a:xfrm flipV="1">
                <a:off x="1460" y="3690"/>
                <a:ext cx="2693" cy="0"/>
              </a:xfrm>
              <a:prstGeom prst="line">
                <a:avLst/>
              </a:prstGeom>
              <a:ln w="28575" cap="flat" cmpd="sng">
                <a:solidFill>
                  <a:schemeClr val="tx1"/>
                </a:solidFill>
                <a:prstDash val="solid"/>
                <a:headEnd type="none" w="med" len="med"/>
                <a:tailEnd type="triangle" w="med" len="med"/>
              </a:ln>
            </p:spPr>
          </p:sp>
          <p:graphicFrame>
            <p:nvGraphicFramePr>
              <p:cNvPr id="27651" name="Object 11"/>
              <p:cNvGraphicFramePr/>
              <p:nvPr/>
            </p:nvGraphicFramePr>
            <p:xfrm>
              <a:off x="3352" y="3421"/>
              <a:ext cx="217" cy="290"/>
            </p:xfrm>
            <a:graphic>
              <a:graphicData uri="http://schemas.openxmlformats.org/presentationml/2006/ole">
                <mc:AlternateContent xmlns:mc="http://schemas.openxmlformats.org/markup-compatibility/2006">
                  <mc:Choice xmlns:v="urn:schemas-microsoft-com:vml" Requires="v">
                    <p:oleObj spid="_x0000_s3109" name="" r:id="rId4" imgW="127000" imgH="177165" progId="Equation.3">
                      <p:embed/>
                    </p:oleObj>
                  </mc:Choice>
                  <mc:Fallback>
                    <p:oleObj name="" r:id="rId4" imgW="127000" imgH="177165" progId="Equation.3">
                      <p:embed/>
                      <p:pic>
                        <p:nvPicPr>
                          <p:cNvPr id="0" name="图片 3108"/>
                          <p:cNvPicPr/>
                          <p:nvPr/>
                        </p:nvPicPr>
                        <p:blipFill>
                          <a:blip r:embed="rId5"/>
                          <a:stretch>
                            <a:fillRect/>
                          </a:stretch>
                        </p:blipFill>
                        <p:spPr>
                          <a:xfrm>
                            <a:off x="3352" y="3421"/>
                            <a:ext cx="217" cy="290"/>
                          </a:xfrm>
                          <a:prstGeom prst="rect">
                            <a:avLst/>
                          </a:prstGeom>
                          <a:noFill/>
                          <a:ln w="38100">
                            <a:noFill/>
                            <a:miter/>
                          </a:ln>
                        </p:spPr>
                      </p:pic>
                    </p:oleObj>
                  </mc:Fallback>
                </mc:AlternateContent>
              </a:graphicData>
            </a:graphic>
          </p:graphicFrame>
          <p:graphicFrame>
            <p:nvGraphicFramePr>
              <p:cNvPr id="27652" name="Object 12"/>
              <p:cNvGraphicFramePr/>
              <p:nvPr/>
            </p:nvGraphicFramePr>
            <p:xfrm>
              <a:off x="1891" y="3348"/>
              <a:ext cx="453" cy="372"/>
            </p:xfrm>
            <a:graphic>
              <a:graphicData uri="http://schemas.openxmlformats.org/presentationml/2006/ole">
                <mc:AlternateContent xmlns:mc="http://schemas.openxmlformats.org/markup-compatibility/2006">
                  <mc:Choice xmlns:v="urn:schemas-microsoft-com:vml" Requires="v">
                    <p:oleObj spid="_x0000_s3119" name="" r:id="rId6" imgW="253365" imgH="177800" progId="Equation.3">
                      <p:embed/>
                    </p:oleObj>
                  </mc:Choice>
                  <mc:Fallback>
                    <p:oleObj name="" r:id="rId6" imgW="253365" imgH="177800" progId="Equation.3">
                      <p:embed/>
                      <p:pic>
                        <p:nvPicPr>
                          <p:cNvPr id="0" name="图片 3118"/>
                          <p:cNvPicPr/>
                          <p:nvPr/>
                        </p:nvPicPr>
                        <p:blipFill>
                          <a:blip r:embed="rId7"/>
                          <a:stretch>
                            <a:fillRect/>
                          </a:stretch>
                        </p:blipFill>
                        <p:spPr>
                          <a:xfrm>
                            <a:off x="1891" y="3348"/>
                            <a:ext cx="453" cy="372"/>
                          </a:xfrm>
                          <a:prstGeom prst="rect">
                            <a:avLst/>
                          </a:prstGeom>
                          <a:noFill/>
                          <a:ln w="38100">
                            <a:noFill/>
                            <a:miter/>
                          </a:ln>
                        </p:spPr>
                      </p:pic>
                    </p:oleObj>
                  </mc:Fallback>
                </mc:AlternateContent>
              </a:graphicData>
            </a:graphic>
          </p:graphicFrame>
          <p:graphicFrame>
            <p:nvGraphicFramePr>
              <p:cNvPr id="27653" name="Object 13"/>
              <p:cNvGraphicFramePr/>
              <p:nvPr/>
            </p:nvGraphicFramePr>
            <p:xfrm>
              <a:off x="4014" y="3403"/>
              <a:ext cx="233" cy="273"/>
            </p:xfrm>
            <a:graphic>
              <a:graphicData uri="http://schemas.openxmlformats.org/presentationml/2006/ole">
                <mc:AlternateContent xmlns:mc="http://schemas.openxmlformats.org/markup-compatibility/2006">
                  <mc:Choice xmlns:v="urn:schemas-microsoft-com:vml" Requires="v">
                    <p:oleObj spid="_x0000_s3116" name="" r:id="rId8" imgW="114300" imgH="139700" progId="Equation.3">
                      <p:embed/>
                    </p:oleObj>
                  </mc:Choice>
                  <mc:Fallback>
                    <p:oleObj name="" r:id="rId8" imgW="114300" imgH="139700" progId="Equation.3">
                      <p:embed/>
                      <p:pic>
                        <p:nvPicPr>
                          <p:cNvPr id="0" name="图片 3115"/>
                          <p:cNvPicPr/>
                          <p:nvPr/>
                        </p:nvPicPr>
                        <p:blipFill>
                          <a:blip r:embed="rId9"/>
                          <a:stretch>
                            <a:fillRect/>
                          </a:stretch>
                        </p:blipFill>
                        <p:spPr>
                          <a:xfrm>
                            <a:off x="4014" y="3403"/>
                            <a:ext cx="233" cy="273"/>
                          </a:xfrm>
                          <a:prstGeom prst="rect">
                            <a:avLst/>
                          </a:prstGeom>
                          <a:noFill/>
                          <a:ln w="38100">
                            <a:noFill/>
                            <a:miter/>
                          </a:ln>
                        </p:spPr>
                      </p:pic>
                    </p:oleObj>
                  </mc:Fallback>
                </mc:AlternateContent>
              </a:graphicData>
            </a:graphic>
          </p:graphicFrame>
          <p:graphicFrame>
            <p:nvGraphicFramePr>
              <p:cNvPr id="27654" name="Object 14"/>
              <p:cNvGraphicFramePr/>
              <p:nvPr/>
            </p:nvGraphicFramePr>
            <p:xfrm>
              <a:off x="1610" y="3948"/>
              <a:ext cx="499" cy="318"/>
            </p:xfrm>
            <a:graphic>
              <a:graphicData uri="http://schemas.openxmlformats.org/presentationml/2006/ole">
                <mc:AlternateContent xmlns:mc="http://schemas.openxmlformats.org/markup-compatibility/2006">
                  <mc:Choice xmlns:v="urn:schemas-microsoft-com:vml" Requires="v">
                    <p:oleObj spid="_x0000_s3118" name="" r:id="rId10" imgW="418465" imgH="215900" progId="Equation.3">
                      <p:embed/>
                    </p:oleObj>
                  </mc:Choice>
                  <mc:Fallback>
                    <p:oleObj name="" r:id="rId10" imgW="418465" imgH="215900" progId="Equation.3">
                      <p:embed/>
                      <p:pic>
                        <p:nvPicPr>
                          <p:cNvPr id="0" name="图片 3117"/>
                          <p:cNvPicPr/>
                          <p:nvPr/>
                        </p:nvPicPr>
                        <p:blipFill>
                          <a:blip r:embed="rId11"/>
                          <a:stretch>
                            <a:fillRect/>
                          </a:stretch>
                        </p:blipFill>
                        <p:spPr>
                          <a:xfrm>
                            <a:off x="1610" y="3948"/>
                            <a:ext cx="499" cy="318"/>
                          </a:xfrm>
                          <a:prstGeom prst="rect">
                            <a:avLst/>
                          </a:prstGeom>
                          <a:noFill/>
                          <a:ln w="38100">
                            <a:noFill/>
                            <a:miter/>
                          </a:ln>
                        </p:spPr>
                      </p:pic>
                    </p:oleObj>
                  </mc:Fallback>
                </mc:AlternateContent>
              </a:graphicData>
            </a:graphic>
          </p:graphicFrame>
          <p:graphicFrame>
            <p:nvGraphicFramePr>
              <p:cNvPr id="27655" name="Object 15"/>
              <p:cNvGraphicFramePr/>
              <p:nvPr/>
            </p:nvGraphicFramePr>
            <p:xfrm>
              <a:off x="2572" y="3974"/>
              <a:ext cx="559" cy="310"/>
            </p:xfrm>
            <a:graphic>
              <a:graphicData uri="http://schemas.openxmlformats.org/presentationml/2006/ole">
                <mc:AlternateContent xmlns:mc="http://schemas.openxmlformats.org/markup-compatibility/2006">
                  <mc:Choice xmlns:v="urn:schemas-microsoft-com:vml" Requires="v">
                    <p:oleObj spid="_x0000_s3083" name="" r:id="rId12" imgW="431165" imgH="215900" progId="Equation.3">
                      <p:embed/>
                    </p:oleObj>
                  </mc:Choice>
                  <mc:Fallback>
                    <p:oleObj name="" r:id="rId12" imgW="431165" imgH="215900" progId="Equation.3">
                      <p:embed/>
                      <p:pic>
                        <p:nvPicPr>
                          <p:cNvPr id="0" name="图片 3082"/>
                          <p:cNvPicPr/>
                          <p:nvPr/>
                        </p:nvPicPr>
                        <p:blipFill>
                          <a:blip r:embed="rId13"/>
                          <a:stretch>
                            <a:fillRect/>
                          </a:stretch>
                        </p:blipFill>
                        <p:spPr>
                          <a:xfrm>
                            <a:off x="2572" y="3974"/>
                            <a:ext cx="559" cy="310"/>
                          </a:xfrm>
                          <a:prstGeom prst="rect">
                            <a:avLst/>
                          </a:prstGeom>
                          <a:noFill/>
                          <a:ln w="38100">
                            <a:noFill/>
                            <a:miter/>
                          </a:ln>
                        </p:spPr>
                      </p:pic>
                    </p:oleObj>
                  </mc:Fallback>
                </mc:AlternateContent>
              </a:graphicData>
            </a:graphic>
          </p:graphicFrame>
          <p:graphicFrame>
            <p:nvGraphicFramePr>
              <p:cNvPr id="27656" name="Object 16"/>
              <p:cNvGraphicFramePr/>
              <p:nvPr/>
            </p:nvGraphicFramePr>
            <p:xfrm>
              <a:off x="3506" y="3965"/>
              <a:ext cx="573" cy="337"/>
            </p:xfrm>
            <a:graphic>
              <a:graphicData uri="http://schemas.openxmlformats.org/presentationml/2006/ole">
                <mc:AlternateContent xmlns:mc="http://schemas.openxmlformats.org/markup-compatibility/2006">
                  <mc:Choice xmlns:v="urn:schemas-microsoft-com:vml" Requires="v">
                    <p:oleObj spid="_x0000_s3262" name="" r:id="rId14" imgW="431800" imgH="228600" progId="Equation.3">
                      <p:embed/>
                    </p:oleObj>
                  </mc:Choice>
                  <mc:Fallback>
                    <p:oleObj name="" r:id="rId14" imgW="431800" imgH="228600" progId="Equation.3">
                      <p:embed/>
                      <p:pic>
                        <p:nvPicPr>
                          <p:cNvPr id="0" name="图片 3261"/>
                          <p:cNvPicPr/>
                          <p:nvPr/>
                        </p:nvPicPr>
                        <p:blipFill>
                          <a:blip r:embed="rId15"/>
                          <a:stretch>
                            <a:fillRect/>
                          </a:stretch>
                        </p:blipFill>
                        <p:spPr>
                          <a:xfrm>
                            <a:off x="3506" y="3965"/>
                            <a:ext cx="573" cy="337"/>
                          </a:xfrm>
                          <a:prstGeom prst="rect">
                            <a:avLst/>
                          </a:prstGeom>
                          <a:noFill/>
                          <a:ln w="38100">
                            <a:noFill/>
                            <a:miter/>
                          </a:ln>
                        </p:spPr>
                      </p:pic>
                    </p:oleObj>
                  </mc:Fallback>
                </mc:AlternateContent>
              </a:graphicData>
            </a:graphic>
          </p:graphicFrame>
        </p:grpSp>
        <p:sp>
          <p:nvSpPr>
            <p:cNvPr id="27660" name="Rectangle 17"/>
            <p:cNvSpPr/>
            <p:nvPr/>
          </p:nvSpPr>
          <p:spPr>
            <a:xfrm>
              <a:off x="2290" y="709"/>
              <a:ext cx="309" cy="288"/>
            </a:xfrm>
            <a:prstGeom prst="rect">
              <a:avLst/>
            </a:prstGeom>
            <a:noFill/>
            <a:ln w="9525">
              <a:noFill/>
            </a:ln>
          </p:spPr>
          <p:txBody>
            <a:bodyPr wrap="none">
              <a:spAutoFit/>
            </a:bodyPr>
            <a:p>
              <a:r>
                <a:rPr lang="en-US" altLang="zh-CN" sz="2400" dirty="0">
                  <a:latin typeface="Times New Roman" panose="02020603050405020304" pitchFamily="18" charset="0"/>
                </a:rPr>
                <a:t>Ⅰ</a:t>
              </a:r>
              <a:endParaRPr lang="en-US" altLang="zh-CN" sz="2400" dirty="0">
                <a:latin typeface="Times New Roman" panose="02020603050405020304" pitchFamily="18" charset="0"/>
              </a:endParaRPr>
            </a:p>
          </p:txBody>
        </p:sp>
        <p:sp>
          <p:nvSpPr>
            <p:cNvPr id="27661" name="Rectangle 18"/>
            <p:cNvSpPr/>
            <p:nvPr/>
          </p:nvSpPr>
          <p:spPr>
            <a:xfrm>
              <a:off x="3288" y="709"/>
              <a:ext cx="309" cy="288"/>
            </a:xfrm>
            <a:prstGeom prst="rect">
              <a:avLst/>
            </a:prstGeom>
            <a:noFill/>
            <a:ln w="9525">
              <a:noFill/>
            </a:ln>
          </p:spPr>
          <p:txBody>
            <a:bodyPr wrap="none">
              <a:spAutoFit/>
            </a:bodyPr>
            <a:p>
              <a:r>
                <a:rPr lang="en-US" altLang="zh-CN" sz="2400" dirty="0">
                  <a:latin typeface="Times New Roman" panose="02020603050405020304" pitchFamily="18" charset="0"/>
                </a:rPr>
                <a:t>Ⅱ</a:t>
              </a:r>
              <a:endParaRPr lang="en-US" altLang="zh-CN" sz="2400" dirty="0">
                <a:latin typeface="Times New Roman" panose="02020603050405020304" pitchFamily="18" charset="0"/>
              </a:endParaRPr>
            </a:p>
          </p:txBody>
        </p:sp>
      </p:grpSp>
    </p:spTree>
    <p:custDataLst>
      <p:tags r:id="rId1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4387"/>
                                        </p:tgtEl>
                                        <p:attrNameLst>
                                          <p:attrName>style.visibility</p:attrName>
                                        </p:attrNameLst>
                                      </p:cBhvr>
                                      <p:to>
                                        <p:strVal val="visible"/>
                                      </p:to>
                                    </p:set>
                                    <p:anim calcmode="lin" valueType="num">
                                      <p:cBhvr additive="base">
                                        <p:cTn id="7" dur="500" fill="hold"/>
                                        <p:tgtEl>
                                          <p:spTgt spid="144387"/>
                                        </p:tgtEl>
                                        <p:attrNameLst>
                                          <p:attrName>ppt_x</p:attrName>
                                        </p:attrNameLst>
                                      </p:cBhvr>
                                      <p:tavLst>
                                        <p:tav tm="0">
                                          <p:val>
                                            <p:strVal val="#ppt_x"/>
                                          </p:val>
                                        </p:tav>
                                        <p:tav tm="100000">
                                          <p:val>
                                            <p:strVal val="#ppt_x"/>
                                          </p:val>
                                        </p:tav>
                                      </p:tavLst>
                                    </p:anim>
                                    <p:anim calcmode="lin" valueType="num">
                                      <p:cBhvr additive="base">
                                        <p:cTn id="8" dur="500" fill="hold"/>
                                        <p:tgtEl>
                                          <p:spTgt spid="1443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8676" name="Rectangle 2"/>
          <p:cNvSpPr/>
          <p:nvPr/>
        </p:nvSpPr>
        <p:spPr>
          <a:xfrm>
            <a:off x="826770" y="346075"/>
            <a:ext cx="1885315" cy="460375"/>
          </a:xfrm>
          <a:prstGeom prst="rect">
            <a:avLst/>
          </a:prstGeom>
          <a:noFill/>
          <a:ln w="9525">
            <a:noFill/>
          </a:ln>
        </p:spPr>
        <p:txBody>
          <a:bodyPr wrap="none">
            <a:spAutoFit/>
          </a:bodyPr>
          <a:p>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应用举例</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8674" name="Object 3"/>
          <p:cNvGraphicFramePr/>
          <p:nvPr/>
        </p:nvGraphicFramePr>
        <p:xfrm>
          <a:off x="539750" y="512763"/>
          <a:ext cx="8269288" cy="1701800"/>
        </p:xfrm>
        <a:graphic>
          <a:graphicData uri="http://schemas.openxmlformats.org/presentationml/2006/ole">
            <mc:AlternateContent xmlns:mc="http://schemas.openxmlformats.org/markup-compatibility/2006">
              <mc:Choice xmlns:v="urn:schemas-microsoft-com:vml" Requires="v">
                <p:oleObj spid="_x0000_s3150" name="" r:id="rId2" imgW="4102100" imgH="838200" progId="Equation.DSMT4">
                  <p:embed/>
                </p:oleObj>
              </mc:Choice>
              <mc:Fallback>
                <p:oleObj name="" r:id="rId2" imgW="4102100" imgH="838200" progId="Equation.DSMT4">
                  <p:embed/>
                  <p:pic>
                    <p:nvPicPr>
                      <p:cNvPr id="0" name="图片 3149"/>
                      <p:cNvPicPr/>
                      <p:nvPr/>
                    </p:nvPicPr>
                    <p:blipFill>
                      <a:blip r:embed="rId3"/>
                      <a:stretch>
                        <a:fillRect/>
                      </a:stretch>
                    </p:blipFill>
                    <p:spPr>
                      <a:xfrm>
                        <a:off x="539750" y="512763"/>
                        <a:ext cx="8269288" cy="1701800"/>
                      </a:xfrm>
                      <a:prstGeom prst="rect">
                        <a:avLst/>
                      </a:prstGeom>
                      <a:noFill/>
                      <a:ln w="38100">
                        <a:noFill/>
                        <a:miter/>
                      </a:ln>
                    </p:spPr>
                  </p:pic>
                </p:oleObj>
              </mc:Fallback>
            </mc:AlternateContent>
          </a:graphicData>
        </a:graphic>
      </p:graphicFrame>
      <p:sp>
        <p:nvSpPr>
          <p:cNvPr id="146436" name="Text Box 4"/>
          <p:cNvSpPr txBox="1"/>
          <p:nvPr/>
        </p:nvSpPr>
        <p:spPr>
          <a:xfrm>
            <a:off x="864235" y="2145348"/>
            <a:ext cx="1275715" cy="460375"/>
          </a:xfrm>
          <a:prstGeom prst="rect">
            <a:avLst/>
          </a:prstGeom>
          <a:noFill/>
          <a:ln w="9525">
            <a:noFill/>
          </a:ln>
        </p:spPr>
        <p:txBody>
          <a:bodyPr wrap="none">
            <a:spAutoFit/>
          </a:bodyPr>
          <a:p>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条件</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46437" name="Object 5"/>
          <p:cNvGraphicFramePr/>
          <p:nvPr/>
        </p:nvGraphicFramePr>
        <p:xfrm>
          <a:off x="2103438" y="1857058"/>
          <a:ext cx="4849812" cy="958850"/>
        </p:xfrm>
        <a:graphic>
          <a:graphicData uri="http://schemas.openxmlformats.org/presentationml/2006/ole">
            <mc:AlternateContent xmlns:mc="http://schemas.openxmlformats.org/markup-compatibility/2006">
              <mc:Choice xmlns:v="urn:schemas-microsoft-com:vml" Requires="v">
                <p:oleObj spid="_x0000_s3197" name="" r:id="rId4" imgW="1993265" imgH="393700" progId="Equation.DSMT4">
                  <p:embed/>
                </p:oleObj>
              </mc:Choice>
              <mc:Fallback>
                <p:oleObj name="" r:id="rId4" imgW="1993265" imgH="393700" progId="Equation.DSMT4">
                  <p:embed/>
                  <p:pic>
                    <p:nvPicPr>
                      <p:cNvPr id="0" name="图片 3196"/>
                      <p:cNvPicPr/>
                      <p:nvPr/>
                    </p:nvPicPr>
                    <p:blipFill>
                      <a:blip r:embed="rId5"/>
                      <a:stretch>
                        <a:fillRect/>
                      </a:stretch>
                    </p:blipFill>
                    <p:spPr>
                      <a:xfrm>
                        <a:off x="2103438" y="1857058"/>
                        <a:ext cx="4849812" cy="958850"/>
                      </a:xfrm>
                      <a:prstGeom prst="rect">
                        <a:avLst/>
                      </a:prstGeom>
                      <a:noFill/>
                      <a:ln w="38100">
                        <a:noFill/>
                        <a:miter/>
                      </a:ln>
                    </p:spPr>
                  </p:pic>
                </p:oleObj>
              </mc:Fallback>
            </mc:AlternateContent>
          </a:graphicData>
        </a:graphic>
      </p:graphicFrame>
      <p:sp>
        <p:nvSpPr>
          <p:cNvPr id="146438" name="Rectangle 6"/>
          <p:cNvSpPr/>
          <p:nvPr/>
        </p:nvSpPr>
        <p:spPr>
          <a:xfrm>
            <a:off x="311150" y="2673350"/>
            <a:ext cx="8470265" cy="1420495"/>
          </a:xfrm>
          <a:prstGeom prst="rect">
            <a:avLst/>
          </a:prstGeom>
          <a:noFill/>
          <a:ln w="9525">
            <a:noFill/>
          </a:ln>
        </p:spPr>
        <p:txBody>
          <a:bodyPr wrap="square">
            <a:spAutoFit/>
          </a:bodyPr>
          <a:p>
            <a:pPr>
              <a:lnSpc>
                <a:spcPct val="120000"/>
              </a:lnSpc>
            </a:pP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所以在界面</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上没有反射，入射波的能量全部输入到介质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中，这种现象称为匹配状态，如天线罩，既可以保护天线，又不影响电磁波的接收。</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6439" name="Picture 7"/>
          <p:cNvPicPr>
            <a:picLocks noChangeAspect="1"/>
          </p:cNvPicPr>
          <p:nvPr/>
        </p:nvPicPr>
        <p:blipFill>
          <a:blip r:embed="rId6"/>
          <a:srcRect l="20386" t="30405" r="42712" b="11725"/>
          <a:stretch>
            <a:fillRect/>
          </a:stretch>
        </p:blipFill>
        <p:spPr>
          <a:xfrm>
            <a:off x="1428115" y="4120833"/>
            <a:ext cx="2520950" cy="2471737"/>
          </a:xfrm>
          <a:prstGeom prst="rect">
            <a:avLst/>
          </a:prstGeom>
          <a:noFill/>
          <a:ln w="9525">
            <a:noFill/>
          </a:ln>
        </p:spPr>
      </p:pic>
      <p:pic>
        <p:nvPicPr>
          <p:cNvPr id="146440" name="Picture 8"/>
          <p:cNvPicPr>
            <a:picLocks noChangeAspect="1"/>
          </p:cNvPicPr>
          <p:nvPr/>
        </p:nvPicPr>
        <p:blipFill>
          <a:blip r:embed="rId7"/>
          <a:srcRect l="24721" t="30867" r="47052" b="11455"/>
          <a:stretch>
            <a:fillRect/>
          </a:stretch>
        </p:blipFill>
        <p:spPr>
          <a:xfrm>
            <a:off x="4932363" y="4100195"/>
            <a:ext cx="1941512" cy="2478088"/>
          </a:xfrm>
          <a:prstGeom prst="rect">
            <a:avLst/>
          </a:prstGeom>
          <a:noFill/>
          <a:ln w="9525">
            <a:noFill/>
          </a:ln>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Effect transition="in" filter="blinds(horizontal)">
                                      <p:cBhvr>
                                        <p:cTn id="7" dur="500"/>
                                        <p:tgtEl>
                                          <p:spTgt spid="14643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643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46438"/>
                                        </p:tgtEl>
                                        <p:attrNameLst>
                                          <p:attrName>style.visibility</p:attrName>
                                        </p:attrNameLst>
                                      </p:cBhvr>
                                      <p:to>
                                        <p:strVal val="visible"/>
                                      </p:to>
                                    </p:set>
                                    <p:animEffect transition="in" filter="blinds(horizontal)">
                                      <p:cBhvr>
                                        <p:cTn id="16" dur="500"/>
                                        <p:tgtEl>
                                          <p:spTgt spid="146438"/>
                                        </p:tgtEl>
                                      </p:cBhvr>
                                    </p:animEffect>
                                  </p:childTnLst>
                                </p:cTn>
                              </p:par>
                              <p:par>
                                <p:cTn id="17" presetID="3" presetClass="entr" presetSubtype="10" fill="hold" nodeType="withEffect">
                                  <p:stCondLst>
                                    <p:cond delay="0"/>
                                  </p:stCondLst>
                                  <p:childTnLst>
                                    <p:set>
                                      <p:cBhvr>
                                        <p:cTn id="18" dur="1" fill="hold">
                                          <p:stCondLst>
                                            <p:cond delay="0"/>
                                          </p:stCondLst>
                                        </p:cTn>
                                        <p:tgtEl>
                                          <p:spTgt spid="146439"/>
                                        </p:tgtEl>
                                        <p:attrNameLst>
                                          <p:attrName>style.visibility</p:attrName>
                                        </p:attrNameLst>
                                      </p:cBhvr>
                                      <p:to>
                                        <p:strVal val="visible"/>
                                      </p:to>
                                    </p:set>
                                    <p:animEffect transition="in" filter="blinds(horizontal)">
                                      <p:cBhvr>
                                        <p:cTn id="19" dur="500"/>
                                        <p:tgtEl>
                                          <p:spTgt spid="146439"/>
                                        </p:tgtEl>
                                      </p:cBhvr>
                                    </p:animEffect>
                                  </p:childTnLst>
                                </p:cTn>
                              </p:par>
                              <p:par>
                                <p:cTn id="20" presetID="3" presetClass="entr" presetSubtype="10" fill="hold" nodeType="withEffect">
                                  <p:stCondLst>
                                    <p:cond delay="0"/>
                                  </p:stCondLst>
                                  <p:childTnLst>
                                    <p:set>
                                      <p:cBhvr>
                                        <p:cTn id="21" dur="1" fill="hold">
                                          <p:stCondLst>
                                            <p:cond delay="0"/>
                                          </p:stCondLst>
                                        </p:cTn>
                                        <p:tgtEl>
                                          <p:spTgt spid="146440"/>
                                        </p:tgtEl>
                                        <p:attrNameLst>
                                          <p:attrName>style.visibility</p:attrName>
                                        </p:attrNameLst>
                                      </p:cBhvr>
                                      <p:to>
                                        <p:strVal val="visible"/>
                                      </p:to>
                                    </p:set>
                                    <p:animEffect transition="in" filter="blinds(horizontal)">
                                      <p:cBhvr>
                                        <p:cTn id="22" dur="500"/>
                                        <p:tgtEl>
                                          <p:spTgt spid="146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p:bldP spid="146438"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9700" name="Rectangle 2"/>
          <p:cNvSpPr/>
          <p:nvPr/>
        </p:nvSpPr>
        <p:spPr>
          <a:xfrm>
            <a:off x="755650" y="704850"/>
            <a:ext cx="1885315" cy="460375"/>
          </a:xfrm>
          <a:prstGeom prst="rect">
            <a:avLst/>
          </a:prstGeom>
          <a:noFill/>
          <a:ln w="9525">
            <a:noFill/>
          </a:ln>
        </p:spPr>
        <p:txBody>
          <a:bodyPr wrap="none">
            <a:spAutoFit/>
          </a:bodyPr>
          <a:p>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应用举例</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9698" name="Object 3"/>
          <p:cNvGraphicFramePr/>
          <p:nvPr/>
        </p:nvGraphicFramePr>
        <p:xfrm>
          <a:off x="756920" y="995680"/>
          <a:ext cx="8269288" cy="1701800"/>
        </p:xfrm>
        <a:graphic>
          <a:graphicData uri="http://schemas.openxmlformats.org/presentationml/2006/ole">
            <mc:AlternateContent xmlns:mc="http://schemas.openxmlformats.org/markup-compatibility/2006">
              <mc:Choice xmlns:v="urn:schemas-microsoft-com:vml" Requires="v">
                <p:oleObj spid="_x0000_s3199" name="" r:id="rId2" imgW="4102100" imgH="838200" progId="Equation.DSMT4">
                  <p:embed/>
                </p:oleObj>
              </mc:Choice>
              <mc:Fallback>
                <p:oleObj name="" r:id="rId2" imgW="4102100" imgH="838200" progId="Equation.DSMT4">
                  <p:embed/>
                  <p:pic>
                    <p:nvPicPr>
                      <p:cNvPr id="0" name="图片 3198"/>
                      <p:cNvPicPr/>
                      <p:nvPr/>
                    </p:nvPicPr>
                    <p:blipFill>
                      <a:blip r:embed="rId3"/>
                      <a:stretch>
                        <a:fillRect/>
                      </a:stretch>
                    </p:blipFill>
                    <p:spPr>
                      <a:xfrm>
                        <a:off x="756920" y="995680"/>
                        <a:ext cx="8269288" cy="1701800"/>
                      </a:xfrm>
                      <a:prstGeom prst="rect">
                        <a:avLst/>
                      </a:prstGeom>
                      <a:noFill/>
                      <a:ln w="38100">
                        <a:noFill/>
                        <a:miter/>
                      </a:ln>
                    </p:spPr>
                  </p:pic>
                </p:oleObj>
              </mc:Fallback>
            </mc:AlternateContent>
          </a:graphicData>
        </a:graphic>
      </p:graphicFrame>
      <p:sp>
        <p:nvSpPr>
          <p:cNvPr id="148484" name="Text Box 4"/>
          <p:cNvSpPr txBox="1"/>
          <p:nvPr/>
        </p:nvSpPr>
        <p:spPr>
          <a:xfrm>
            <a:off x="755650" y="2720975"/>
            <a:ext cx="1275715" cy="460375"/>
          </a:xfrm>
          <a:prstGeom prst="rect">
            <a:avLst/>
          </a:prstGeom>
          <a:noFill/>
          <a:ln w="9525">
            <a:noFill/>
          </a:ln>
        </p:spPr>
        <p:txBody>
          <a:bodyPr wrap="none">
            <a:spAutoFit/>
          </a:bodyPr>
          <a:p>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条件</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48485" name="Object 5"/>
          <p:cNvGraphicFramePr/>
          <p:nvPr/>
        </p:nvGraphicFramePr>
        <p:xfrm>
          <a:off x="2124075" y="3081020"/>
          <a:ext cx="4851400" cy="958850"/>
        </p:xfrm>
        <a:graphic>
          <a:graphicData uri="http://schemas.openxmlformats.org/presentationml/2006/ole">
            <mc:AlternateContent xmlns:mc="http://schemas.openxmlformats.org/markup-compatibility/2006">
              <mc:Choice xmlns:v="urn:schemas-microsoft-com:vml" Requires="v">
                <p:oleObj spid="_x0000_s3113" name="" r:id="rId4" imgW="1993265" imgH="393700" progId="Equation.DSMT4">
                  <p:embed/>
                </p:oleObj>
              </mc:Choice>
              <mc:Fallback>
                <p:oleObj name="" r:id="rId4" imgW="1993265" imgH="393700" progId="Equation.DSMT4">
                  <p:embed/>
                  <p:pic>
                    <p:nvPicPr>
                      <p:cNvPr id="0" name="图片 3112"/>
                      <p:cNvPicPr/>
                      <p:nvPr/>
                    </p:nvPicPr>
                    <p:blipFill>
                      <a:blip r:embed="rId5"/>
                      <a:stretch>
                        <a:fillRect/>
                      </a:stretch>
                    </p:blipFill>
                    <p:spPr>
                      <a:xfrm>
                        <a:off x="2124075" y="3081020"/>
                        <a:ext cx="4851400" cy="958850"/>
                      </a:xfrm>
                      <a:prstGeom prst="rect">
                        <a:avLst/>
                      </a:prstGeom>
                      <a:noFill/>
                      <a:ln w="38100">
                        <a:noFill/>
                        <a:miter/>
                      </a:ln>
                    </p:spPr>
                  </p:pic>
                </p:oleObj>
              </mc:Fallback>
            </mc:AlternateContent>
          </a:graphicData>
        </a:graphic>
      </p:graphicFrame>
      <p:sp>
        <p:nvSpPr>
          <p:cNvPr id="148486" name="Rectangle 6"/>
          <p:cNvSpPr/>
          <p:nvPr/>
        </p:nvSpPr>
        <p:spPr>
          <a:xfrm>
            <a:off x="804228" y="4349750"/>
            <a:ext cx="6013450" cy="534035"/>
          </a:xfrm>
          <a:prstGeom prst="rect">
            <a:avLst/>
          </a:prstGeom>
          <a:noFill/>
          <a:ln w="9525">
            <a:noFill/>
          </a:ln>
        </p:spPr>
        <p:txBody>
          <a:bodyPr wrap="none">
            <a:spAutoFit/>
          </a:bodyPr>
          <a:p>
            <a:pPr>
              <a:lnSpc>
                <a:spcPct val="120000"/>
              </a:lnSpc>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可以实现匹配状态。如</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λ</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波长阻抗变换器</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8484"/>
                                        </p:tgtEl>
                                        <p:attrNameLst>
                                          <p:attrName>style.visibility</p:attrName>
                                        </p:attrNameLst>
                                      </p:cBhvr>
                                      <p:to>
                                        <p:strVal val="visible"/>
                                      </p:to>
                                    </p:set>
                                    <p:animEffect transition="in" filter="blinds(horizontal)">
                                      <p:cBhvr>
                                        <p:cTn id="7" dur="500"/>
                                        <p:tgtEl>
                                          <p:spTgt spid="14848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848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48486"/>
                                        </p:tgtEl>
                                        <p:attrNameLst>
                                          <p:attrName>style.visibility</p:attrName>
                                        </p:attrNameLst>
                                      </p:cBhvr>
                                      <p:to>
                                        <p:strVal val="visible"/>
                                      </p:to>
                                    </p:set>
                                    <p:animEffect transition="in" filter="blinds(horizontal)">
                                      <p:cBhvr>
                                        <p:cTn id="16"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p:bldP spid="14848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95596" name="文本框 195595"/>
          <p:cNvSpPr txBox="1"/>
          <p:nvPr/>
        </p:nvSpPr>
        <p:spPr>
          <a:xfrm>
            <a:off x="623253" y="1844040"/>
            <a:ext cx="4392612"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利用三角函数公式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95597" name="对象 195596"/>
          <p:cNvGraphicFramePr/>
          <p:nvPr/>
        </p:nvGraphicFramePr>
        <p:xfrm>
          <a:off x="2111058" y="2358390"/>
          <a:ext cx="4548187" cy="674688"/>
        </p:xfrm>
        <a:graphic>
          <a:graphicData uri="http://schemas.openxmlformats.org/presentationml/2006/ole">
            <mc:AlternateContent xmlns:mc="http://schemas.openxmlformats.org/markup-compatibility/2006">
              <mc:Choice xmlns:v="urn:schemas-microsoft-com:vml" Requires="v">
                <p:oleObj spid="_x0000_s3079" name="" r:id="rId2" imgW="2627630" imgH="393700" progId="Equation.DSMT4">
                  <p:embed/>
                </p:oleObj>
              </mc:Choice>
              <mc:Fallback>
                <p:oleObj name="" r:id="rId2" imgW="2627630" imgH="393700" progId="Equation.DSMT4">
                  <p:embed/>
                  <p:pic>
                    <p:nvPicPr>
                      <p:cNvPr id="0" name="图片 3078"/>
                      <p:cNvPicPr/>
                      <p:nvPr/>
                    </p:nvPicPr>
                    <p:blipFill>
                      <a:blip r:embed="rId3"/>
                      <a:stretch>
                        <a:fillRect/>
                      </a:stretch>
                    </p:blipFill>
                    <p:spPr>
                      <a:xfrm>
                        <a:off x="2111058" y="2358390"/>
                        <a:ext cx="4548187" cy="674688"/>
                      </a:xfrm>
                      <a:prstGeom prst="rect">
                        <a:avLst/>
                      </a:prstGeom>
                      <a:noFill/>
                      <a:ln w="38100">
                        <a:noFill/>
                        <a:miter/>
                      </a:ln>
                    </p:spPr>
                  </p:pic>
                </p:oleObj>
              </mc:Fallback>
            </mc:AlternateContent>
          </a:graphicData>
        </a:graphic>
      </p:graphicFrame>
      <p:sp>
        <p:nvSpPr>
          <p:cNvPr id="195599" name="文本框 195598"/>
          <p:cNvSpPr txBox="1"/>
          <p:nvPr/>
        </p:nvSpPr>
        <p:spPr>
          <a:xfrm>
            <a:off x="623253" y="3183573"/>
            <a:ext cx="1512887" cy="460375"/>
          </a:xfrm>
          <a:prstGeom prst="rect">
            <a:avLst/>
          </a:prstGeom>
          <a:noFill/>
          <a:ln w="9525">
            <a:noFill/>
          </a:ln>
        </p:spPr>
        <p:txBody>
          <a:bodyPr>
            <a:spAutoFit/>
          </a:bodyPr>
          <a:p>
            <a:pPr>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其中</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195600" name="对象 195599"/>
          <p:cNvGraphicFramePr/>
          <p:nvPr/>
        </p:nvGraphicFramePr>
        <p:xfrm>
          <a:off x="1991678" y="3090228"/>
          <a:ext cx="4752975" cy="1438275"/>
        </p:xfrm>
        <a:graphic>
          <a:graphicData uri="http://schemas.openxmlformats.org/presentationml/2006/ole">
            <mc:AlternateContent xmlns:mc="http://schemas.openxmlformats.org/markup-compatibility/2006">
              <mc:Choice xmlns:v="urn:schemas-microsoft-com:vml" Requires="v">
                <p:oleObj spid="_x0000_s3078" name="" r:id="rId4" imgW="2463800" imgH="736600" progId="Equation.DSMT4">
                  <p:embed/>
                </p:oleObj>
              </mc:Choice>
              <mc:Fallback>
                <p:oleObj name="" r:id="rId4" imgW="2463800" imgH="736600" progId="Equation.DSMT4">
                  <p:embed/>
                  <p:pic>
                    <p:nvPicPr>
                      <p:cNvPr id="0" name="图片 3077"/>
                      <p:cNvPicPr/>
                      <p:nvPr/>
                    </p:nvPicPr>
                    <p:blipFill>
                      <a:blip r:embed="rId5"/>
                      <a:stretch>
                        <a:fillRect/>
                      </a:stretch>
                    </p:blipFill>
                    <p:spPr>
                      <a:xfrm>
                        <a:off x="1991678" y="3090228"/>
                        <a:ext cx="4752975" cy="1438275"/>
                      </a:xfrm>
                      <a:prstGeom prst="rect">
                        <a:avLst/>
                      </a:prstGeom>
                      <a:noFill/>
                      <a:ln w="38100">
                        <a:noFill/>
                        <a:miter/>
                      </a:ln>
                    </p:spPr>
                  </p:pic>
                </p:oleObj>
              </mc:Fallback>
            </mc:AlternateContent>
          </a:graphicData>
        </a:graphic>
      </p:graphicFrame>
      <p:graphicFrame>
        <p:nvGraphicFramePr>
          <p:cNvPr id="195604" name="对象 195603"/>
          <p:cNvGraphicFramePr/>
          <p:nvPr/>
        </p:nvGraphicFramePr>
        <p:xfrm>
          <a:off x="1260475" y="550863"/>
          <a:ext cx="6438900" cy="1201737"/>
        </p:xfrm>
        <a:graphic>
          <a:graphicData uri="http://schemas.openxmlformats.org/presentationml/2006/ole">
            <mc:AlternateContent xmlns:mc="http://schemas.openxmlformats.org/markup-compatibility/2006">
              <mc:Choice xmlns:v="urn:schemas-microsoft-com:vml" Requires="v">
                <p:oleObj spid="_x0000_s3076" name="" r:id="rId6" imgW="3721100" imgH="685800" progId="Equation.DSMT4">
                  <p:embed/>
                </p:oleObj>
              </mc:Choice>
              <mc:Fallback>
                <p:oleObj name="" r:id="rId6" imgW="3721100" imgH="685800" progId="Equation.DSMT4">
                  <p:embed/>
                  <p:pic>
                    <p:nvPicPr>
                      <p:cNvPr id="0" name="图片 3075"/>
                      <p:cNvPicPr/>
                      <p:nvPr/>
                    </p:nvPicPr>
                    <p:blipFill>
                      <a:blip r:embed="rId7"/>
                      <a:stretch>
                        <a:fillRect/>
                      </a:stretch>
                    </p:blipFill>
                    <p:spPr>
                      <a:xfrm>
                        <a:off x="1260475" y="550863"/>
                        <a:ext cx="6438900" cy="1201737"/>
                      </a:xfrm>
                      <a:prstGeom prst="rect">
                        <a:avLst/>
                      </a:prstGeom>
                      <a:noFill/>
                      <a:ln w="38100">
                        <a:noFill/>
                        <a:miter/>
                      </a:ln>
                    </p:spPr>
                  </p:pic>
                </p:oleObj>
              </mc:Fallback>
            </mc:AlternateContent>
          </a:graphicData>
        </a:graphic>
      </p:graphicFrame>
      <p:graphicFrame>
        <p:nvGraphicFramePr>
          <p:cNvPr id="195605" name="对象 195604"/>
          <p:cNvGraphicFramePr/>
          <p:nvPr/>
        </p:nvGraphicFramePr>
        <p:xfrm>
          <a:off x="971550" y="4593273"/>
          <a:ext cx="6727825" cy="681037"/>
        </p:xfrm>
        <a:graphic>
          <a:graphicData uri="http://schemas.openxmlformats.org/presentationml/2006/ole">
            <mc:AlternateContent xmlns:mc="http://schemas.openxmlformats.org/markup-compatibility/2006">
              <mc:Choice xmlns:v="urn:schemas-microsoft-com:vml" Requires="v">
                <p:oleObj spid="_x0000_s3077" name="" r:id="rId8" imgW="3858895" imgH="393700" progId="Equation.DSMT4">
                  <p:embed/>
                </p:oleObj>
              </mc:Choice>
              <mc:Fallback>
                <p:oleObj name="" r:id="rId8" imgW="3858895" imgH="393700" progId="Equation.DSMT4">
                  <p:embed/>
                  <p:pic>
                    <p:nvPicPr>
                      <p:cNvPr id="0" name="图片 3076"/>
                      <p:cNvPicPr/>
                      <p:nvPr/>
                    </p:nvPicPr>
                    <p:blipFill>
                      <a:blip r:embed="rId9"/>
                      <a:stretch>
                        <a:fillRect/>
                      </a:stretch>
                    </p:blipFill>
                    <p:spPr>
                      <a:xfrm>
                        <a:off x="971550" y="4593273"/>
                        <a:ext cx="6727825" cy="681037"/>
                      </a:xfrm>
                      <a:prstGeom prst="rect">
                        <a:avLst/>
                      </a:prstGeom>
                      <a:noFill/>
                      <a:ln w="38100">
                        <a:noFill/>
                        <a:miter/>
                      </a:ln>
                    </p:spPr>
                  </p:pic>
                </p:oleObj>
              </mc:Fallback>
            </mc:AlternateContent>
          </a:graphicData>
        </a:graphic>
      </p:graphicFrame>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604"/>
                                        </p:tgtEl>
                                        <p:attrNameLst>
                                          <p:attrName>style.visibility</p:attrName>
                                        </p:attrNameLst>
                                      </p:cBhvr>
                                      <p:to>
                                        <p:strVal val="visible"/>
                                      </p:to>
                                    </p:set>
                                    <p:anim calcmode="lin" valueType="num">
                                      <p:cBhvr additive="base">
                                        <p:cTn id="7" dur="500" fill="hold"/>
                                        <p:tgtEl>
                                          <p:spTgt spid="195604"/>
                                        </p:tgtEl>
                                        <p:attrNameLst>
                                          <p:attrName>ppt_x</p:attrName>
                                        </p:attrNameLst>
                                      </p:cBhvr>
                                      <p:tavLst>
                                        <p:tav tm="0">
                                          <p:val>
                                            <p:strVal val="#ppt_x"/>
                                          </p:val>
                                        </p:tav>
                                        <p:tav tm="100000">
                                          <p:val>
                                            <p:strVal val="#ppt_x"/>
                                          </p:val>
                                        </p:tav>
                                      </p:tavLst>
                                    </p:anim>
                                    <p:anim calcmode="lin" valueType="num">
                                      <p:cBhvr additive="base">
                                        <p:cTn id="8" dur="500" fill="hold"/>
                                        <p:tgtEl>
                                          <p:spTgt spid="1956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95596"/>
                                        </p:tgtEl>
                                        <p:attrNameLst>
                                          <p:attrName>style.visibility</p:attrName>
                                        </p:attrNameLst>
                                      </p:cBhvr>
                                      <p:to>
                                        <p:strVal val="visible"/>
                                      </p:to>
                                    </p:set>
                                    <p:animEffect transition="in" filter="box(in)">
                                      <p:cBhvr>
                                        <p:cTn id="13" dur="500"/>
                                        <p:tgtEl>
                                          <p:spTgt spid="19559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95597"/>
                                        </p:tgtEl>
                                        <p:attrNameLst>
                                          <p:attrName>style.visibility</p:attrName>
                                        </p:attrNameLst>
                                      </p:cBhvr>
                                      <p:to>
                                        <p:strVal val="visible"/>
                                      </p:to>
                                    </p:set>
                                    <p:anim calcmode="lin" valueType="num">
                                      <p:cBhvr additive="base">
                                        <p:cTn id="18" dur="500" fill="hold"/>
                                        <p:tgtEl>
                                          <p:spTgt spid="195597"/>
                                        </p:tgtEl>
                                        <p:attrNameLst>
                                          <p:attrName>ppt_x</p:attrName>
                                        </p:attrNameLst>
                                      </p:cBhvr>
                                      <p:tavLst>
                                        <p:tav tm="0">
                                          <p:val>
                                            <p:strVal val="#ppt_x"/>
                                          </p:val>
                                        </p:tav>
                                        <p:tav tm="100000">
                                          <p:val>
                                            <p:strVal val="#ppt_x"/>
                                          </p:val>
                                        </p:tav>
                                      </p:tavLst>
                                    </p:anim>
                                    <p:anim calcmode="lin" valueType="num">
                                      <p:cBhvr additive="base">
                                        <p:cTn id="19" dur="500" fill="hold"/>
                                        <p:tgtEl>
                                          <p:spTgt spid="19559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95599"/>
                                        </p:tgtEl>
                                        <p:attrNameLst>
                                          <p:attrName>style.visibility</p:attrName>
                                        </p:attrNameLst>
                                      </p:cBhvr>
                                      <p:to>
                                        <p:strVal val="visible"/>
                                      </p:to>
                                    </p:set>
                                    <p:animEffect transition="in" filter="blinds(horizontal)">
                                      <p:cBhvr>
                                        <p:cTn id="24" dur="500"/>
                                        <p:tgtEl>
                                          <p:spTgt spid="19559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5600"/>
                                        </p:tgtEl>
                                        <p:attrNameLst>
                                          <p:attrName>style.visibility</p:attrName>
                                        </p:attrNameLst>
                                      </p:cBhvr>
                                      <p:to>
                                        <p:strVal val="visible"/>
                                      </p:to>
                                    </p:set>
                                    <p:anim calcmode="lin" valueType="num">
                                      <p:cBhvr additive="base">
                                        <p:cTn id="29" dur="500" fill="hold"/>
                                        <p:tgtEl>
                                          <p:spTgt spid="195600"/>
                                        </p:tgtEl>
                                        <p:attrNameLst>
                                          <p:attrName>ppt_x</p:attrName>
                                        </p:attrNameLst>
                                      </p:cBhvr>
                                      <p:tavLst>
                                        <p:tav tm="0">
                                          <p:val>
                                            <p:strVal val="#ppt_x"/>
                                          </p:val>
                                        </p:tav>
                                        <p:tav tm="100000">
                                          <p:val>
                                            <p:strVal val="#ppt_x"/>
                                          </p:val>
                                        </p:tav>
                                      </p:tavLst>
                                    </p:anim>
                                    <p:anim calcmode="lin" valueType="num">
                                      <p:cBhvr additive="base">
                                        <p:cTn id="30" dur="500" fill="hold"/>
                                        <p:tgtEl>
                                          <p:spTgt spid="19560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5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6" grpId="0"/>
      <p:bldP spid="195599"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0728" name="Rectangle 2"/>
          <p:cNvSpPr/>
          <p:nvPr/>
        </p:nvSpPr>
        <p:spPr>
          <a:xfrm>
            <a:off x="297180" y="236220"/>
            <a:ext cx="8640445" cy="5262245"/>
          </a:xfrm>
          <a:prstGeom prst="rect">
            <a:avLst/>
          </a:prstGeom>
          <a:noFill/>
          <a:ln w="9525">
            <a:noFill/>
          </a:ln>
        </p:spPr>
        <p:txBody>
          <a:bodyPr wrap="square">
            <a:spAutoFit/>
          </a:bodyPr>
          <a:p>
            <a:pPr indent="266700" algn="just"/>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6.12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频率</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10GHz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的均匀平面波从空气垂直入射到</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ε</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ε</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μ</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μ</a:t>
            </a:r>
            <a:r>
              <a:rPr lang="en-US" altLang="zh-CN" sz="2400"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的理想介质表面上，为了消除反射，在理想介质表面涂上</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波长的匹配层。试求匹配层的相对介电常数和最小厚度。</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解：这是一个</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波长阻抗变换器的计算问题，介质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与介质</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的本征阻抗分别为：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匹配层的本征阻抗为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由                           ，可得</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由                           ，可得</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eaLnBrk="0" hangingPunct="0"/>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0722" name="Object 3"/>
          <p:cNvGraphicFramePr/>
          <p:nvPr/>
        </p:nvGraphicFramePr>
        <p:xfrm>
          <a:off x="3055620" y="2091690"/>
          <a:ext cx="6019800" cy="835025"/>
        </p:xfrm>
        <a:graphic>
          <a:graphicData uri="http://schemas.openxmlformats.org/presentationml/2006/ole">
            <mc:AlternateContent xmlns:mc="http://schemas.openxmlformats.org/markup-compatibility/2006">
              <mc:Choice xmlns:v="urn:schemas-microsoft-com:vml" Requires="v">
                <p:oleObj spid="_x0000_s3205" name="" r:id="rId2" imgW="3567430" imgH="495300" progId="Equation.DSMT4">
                  <p:embed/>
                </p:oleObj>
              </mc:Choice>
              <mc:Fallback>
                <p:oleObj name="" r:id="rId2" imgW="3567430" imgH="495300" progId="Equation.DSMT4">
                  <p:embed/>
                  <p:pic>
                    <p:nvPicPr>
                      <p:cNvPr id="0" name="图片 3204"/>
                      <p:cNvPicPr/>
                      <p:nvPr/>
                    </p:nvPicPr>
                    <p:blipFill>
                      <a:blip r:embed="rId3"/>
                      <a:stretch>
                        <a:fillRect/>
                      </a:stretch>
                    </p:blipFill>
                    <p:spPr>
                      <a:xfrm>
                        <a:off x="3055620" y="2091690"/>
                        <a:ext cx="6019800" cy="835025"/>
                      </a:xfrm>
                      <a:prstGeom prst="rect">
                        <a:avLst/>
                      </a:prstGeom>
                      <a:noFill/>
                      <a:ln w="38100">
                        <a:noFill/>
                        <a:miter/>
                      </a:ln>
                    </p:spPr>
                  </p:pic>
                </p:oleObj>
              </mc:Fallback>
            </mc:AlternateContent>
          </a:graphicData>
        </a:graphic>
      </p:graphicFrame>
      <p:graphicFrame>
        <p:nvGraphicFramePr>
          <p:cNvPr id="30723" name="Object 4"/>
          <p:cNvGraphicFramePr/>
          <p:nvPr/>
        </p:nvGraphicFramePr>
        <p:xfrm>
          <a:off x="3641090" y="3072765"/>
          <a:ext cx="2362200" cy="701675"/>
        </p:xfrm>
        <a:graphic>
          <a:graphicData uri="http://schemas.openxmlformats.org/presentationml/2006/ole">
            <mc:AlternateContent xmlns:mc="http://schemas.openxmlformats.org/markup-compatibility/2006">
              <mc:Choice xmlns:v="urn:schemas-microsoft-com:vml" Requires="v">
                <p:oleObj spid="_x0000_s3204" name="" r:id="rId4" imgW="1409700" imgH="419100" progId="Equation.DSMT4">
                  <p:embed/>
                </p:oleObj>
              </mc:Choice>
              <mc:Fallback>
                <p:oleObj name="" r:id="rId4" imgW="1409700" imgH="419100" progId="Equation.DSMT4">
                  <p:embed/>
                  <p:pic>
                    <p:nvPicPr>
                      <p:cNvPr id="0" name="图片 3203"/>
                      <p:cNvPicPr/>
                      <p:nvPr/>
                    </p:nvPicPr>
                    <p:blipFill>
                      <a:blip r:embed="rId5"/>
                      <a:stretch>
                        <a:fillRect/>
                      </a:stretch>
                    </p:blipFill>
                    <p:spPr>
                      <a:xfrm>
                        <a:off x="3641090" y="3072765"/>
                        <a:ext cx="2362200" cy="701675"/>
                      </a:xfrm>
                      <a:prstGeom prst="rect">
                        <a:avLst/>
                      </a:prstGeom>
                      <a:noFill/>
                      <a:ln w="38100">
                        <a:noFill/>
                        <a:miter/>
                      </a:ln>
                    </p:spPr>
                  </p:pic>
                </p:oleObj>
              </mc:Fallback>
            </mc:AlternateContent>
          </a:graphicData>
        </a:graphic>
      </p:graphicFrame>
      <p:graphicFrame>
        <p:nvGraphicFramePr>
          <p:cNvPr id="30724" name="Object 5"/>
          <p:cNvGraphicFramePr/>
          <p:nvPr/>
        </p:nvGraphicFramePr>
        <p:xfrm>
          <a:off x="1223645" y="3719195"/>
          <a:ext cx="2057400" cy="811213"/>
        </p:xfrm>
        <a:graphic>
          <a:graphicData uri="http://schemas.openxmlformats.org/presentationml/2006/ole">
            <mc:AlternateContent xmlns:mc="http://schemas.openxmlformats.org/markup-compatibility/2006">
              <mc:Choice xmlns:v="urn:schemas-microsoft-com:vml" Requires="v">
                <p:oleObj spid="_x0000_s3244" name="" r:id="rId6" imgW="1256665" imgH="495300" progId="Equation.DSMT4">
                  <p:embed/>
                </p:oleObj>
              </mc:Choice>
              <mc:Fallback>
                <p:oleObj name="" r:id="rId6" imgW="1256665" imgH="495300" progId="Equation.DSMT4">
                  <p:embed/>
                  <p:pic>
                    <p:nvPicPr>
                      <p:cNvPr id="0" name="图片 3243"/>
                      <p:cNvPicPr/>
                      <p:nvPr/>
                    </p:nvPicPr>
                    <p:blipFill>
                      <a:blip r:embed="rId7"/>
                      <a:stretch>
                        <a:fillRect/>
                      </a:stretch>
                    </p:blipFill>
                    <p:spPr>
                      <a:xfrm>
                        <a:off x="1223645" y="3719195"/>
                        <a:ext cx="2057400" cy="811213"/>
                      </a:xfrm>
                      <a:prstGeom prst="rect">
                        <a:avLst/>
                      </a:prstGeom>
                      <a:noFill/>
                      <a:ln w="38100">
                        <a:noFill/>
                        <a:miter/>
                      </a:ln>
                    </p:spPr>
                  </p:pic>
                </p:oleObj>
              </mc:Fallback>
            </mc:AlternateContent>
          </a:graphicData>
        </a:graphic>
      </p:graphicFrame>
      <p:graphicFrame>
        <p:nvGraphicFramePr>
          <p:cNvPr id="30725" name="Object 6"/>
          <p:cNvGraphicFramePr/>
          <p:nvPr/>
        </p:nvGraphicFramePr>
        <p:xfrm>
          <a:off x="4566603" y="3689985"/>
          <a:ext cx="1676400" cy="854075"/>
        </p:xfrm>
        <a:graphic>
          <a:graphicData uri="http://schemas.openxmlformats.org/presentationml/2006/ole">
            <mc:AlternateContent xmlns:mc="http://schemas.openxmlformats.org/markup-compatibility/2006">
              <mc:Choice xmlns:v="urn:schemas-microsoft-com:vml" Requires="v">
                <p:oleObj spid="_x0000_s3261" name="" r:id="rId8" imgW="989965" imgH="508000" progId="Equation.DSMT4">
                  <p:embed/>
                </p:oleObj>
              </mc:Choice>
              <mc:Fallback>
                <p:oleObj name="" r:id="rId8" imgW="989965" imgH="508000" progId="Equation.DSMT4">
                  <p:embed/>
                  <p:pic>
                    <p:nvPicPr>
                      <p:cNvPr id="0" name="图片 3260"/>
                      <p:cNvPicPr/>
                      <p:nvPr/>
                    </p:nvPicPr>
                    <p:blipFill>
                      <a:blip r:embed="rId9"/>
                      <a:stretch>
                        <a:fillRect/>
                      </a:stretch>
                    </p:blipFill>
                    <p:spPr>
                      <a:xfrm>
                        <a:off x="4566603" y="3689985"/>
                        <a:ext cx="1676400" cy="854075"/>
                      </a:xfrm>
                      <a:prstGeom prst="rect">
                        <a:avLst/>
                      </a:prstGeom>
                      <a:noFill/>
                      <a:ln w="38100">
                        <a:noFill/>
                        <a:miter/>
                      </a:ln>
                    </p:spPr>
                  </p:pic>
                </p:oleObj>
              </mc:Fallback>
            </mc:AlternateContent>
          </a:graphicData>
        </a:graphic>
      </p:graphicFrame>
      <p:graphicFrame>
        <p:nvGraphicFramePr>
          <p:cNvPr id="30726" name="Object 7"/>
          <p:cNvGraphicFramePr/>
          <p:nvPr/>
        </p:nvGraphicFramePr>
        <p:xfrm>
          <a:off x="1163320" y="4544060"/>
          <a:ext cx="1988820" cy="789305"/>
        </p:xfrm>
        <a:graphic>
          <a:graphicData uri="http://schemas.openxmlformats.org/presentationml/2006/ole">
            <mc:AlternateContent xmlns:mc="http://schemas.openxmlformats.org/markup-compatibility/2006">
              <mc:Choice xmlns:v="urn:schemas-microsoft-com:vml" Requires="v">
                <p:oleObj spid="_x0000_s3268" name="" r:id="rId10" imgW="1117600" imgH="457200" progId="Equation.DSMT4">
                  <p:embed/>
                </p:oleObj>
              </mc:Choice>
              <mc:Fallback>
                <p:oleObj name="" r:id="rId10" imgW="1117600" imgH="457200" progId="Equation.DSMT4">
                  <p:embed/>
                  <p:pic>
                    <p:nvPicPr>
                      <p:cNvPr id="0" name="图片 3267"/>
                      <p:cNvPicPr/>
                      <p:nvPr/>
                    </p:nvPicPr>
                    <p:blipFill>
                      <a:blip r:embed="rId11"/>
                      <a:stretch>
                        <a:fillRect/>
                      </a:stretch>
                    </p:blipFill>
                    <p:spPr>
                      <a:xfrm>
                        <a:off x="1163320" y="4544060"/>
                        <a:ext cx="1988820" cy="789305"/>
                      </a:xfrm>
                      <a:prstGeom prst="rect">
                        <a:avLst/>
                      </a:prstGeom>
                      <a:noFill/>
                      <a:ln w="38100">
                        <a:noFill/>
                        <a:miter/>
                      </a:ln>
                    </p:spPr>
                  </p:pic>
                </p:oleObj>
              </mc:Fallback>
            </mc:AlternateContent>
          </a:graphicData>
        </a:graphic>
      </p:graphicFrame>
      <p:graphicFrame>
        <p:nvGraphicFramePr>
          <p:cNvPr id="30727" name="Object 10"/>
          <p:cNvGraphicFramePr/>
          <p:nvPr/>
        </p:nvGraphicFramePr>
        <p:xfrm>
          <a:off x="2309495" y="5425758"/>
          <a:ext cx="3733800" cy="785812"/>
        </p:xfrm>
        <a:graphic>
          <a:graphicData uri="http://schemas.openxmlformats.org/presentationml/2006/ole">
            <mc:AlternateContent xmlns:mc="http://schemas.openxmlformats.org/markup-compatibility/2006">
              <mc:Choice xmlns:v="urn:schemas-microsoft-com:vml" Requires="v">
                <p:oleObj spid="_x0000_s3236" name="" r:id="rId12" imgW="1993900" imgH="419100" progId="Equation.DSMT4">
                  <p:embed/>
                </p:oleObj>
              </mc:Choice>
              <mc:Fallback>
                <p:oleObj name="" r:id="rId12" imgW="1993900" imgH="419100" progId="Equation.DSMT4">
                  <p:embed/>
                  <p:pic>
                    <p:nvPicPr>
                      <p:cNvPr id="0" name="图片 3235"/>
                      <p:cNvPicPr/>
                      <p:nvPr/>
                    </p:nvPicPr>
                    <p:blipFill>
                      <a:blip r:embed="rId13"/>
                      <a:stretch>
                        <a:fillRect/>
                      </a:stretch>
                    </p:blipFill>
                    <p:spPr>
                      <a:xfrm>
                        <a:off x="2309495" y="5425758"/>
                        <a:ext cx="3733800" cy="785812"/>
                      </a:xfrm>
                      <a:prstGeom prst="rect">
                        <a:avLst/>
                      </a:prstGeom>
                      <a:noFill/>
                      <a:ln w="38100">
                        <a:noFill/>
                        <a:miter/>
                      </a:ln>
                    </p:spPr>
                  </p:pic>
                </p:oleObj>
              </mc:Fallback>
            </mc:AlternateContent>
          </a:graphicData>
        </a:graphic>
      </p:graphicFrame>
    </p:spTree>
    <p:custDataLst>
      <p:tags r:id="rId14"/>
    </p:custData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6562" name="Rectangle 2"/>
          <p:cNvSpPr/>
          <p:nvPr/>
        </p:nvSpPr>
        <p:spPr>
          <a:xfrm>
            <a:off x="429260" y="621665"/>
            <a:ext cx="8456295" cy="1938020"/>
          </a:xfrm>
          <a:prstGeom prst="rect">
            <a:avLst/>
          </a:prstGeom>
          <a:noFill/>
          <a:ln w="9525">
            <a:noFill/>
          </a:ln>
        </p:spPr>
        <p:txBody>
          <a:bodyPr wrap="square">
            <a:spAutoFit/>
          </a:bodyPr>
          <a:p>
            <a:pPr indent="266700"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．消除良导体表面反射的方法</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电磁波在良导体表面发生全反射，在很多情况下，希望消除良导体表面的反射波，例如能够隐蔽飞行不被敌方雷达发现的隐身飞机或导弹，消除电波暗室四壁和天花板的反射等。下面介绍几种消除良导体表面反射的方法。</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6563" name="Picture 3" descr="4p228tu"/>
          <p:cNvPicPr>
            <a:picLocks noChangeAspect="1"/>
          </p:cNvPicPr>
          <p:nvPr/>
        </p:nvPicPr>
        <p:blipFill>
          <a:blip r:embed="rId2"/>
          <a:stretch>
            <a:fillRect/>
          </a:stretch>
        </p:blipFill>
        <p:spPr>
          <a:xfrm>
            <a:off x="1813878" y="2841308"/>
            <a:ext cx="5334000" cy="1984375"/>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0658" name="Rectangle 2"/>
          <p:cNvSpPr>
            <a:spLocks noGrp="1"/>
          </p:cNvSpPr>
          <p:nvPr/>
        </p:nvSpPr>
        <p:spPr>
          <a:xfrm>
            <a:off x="-384175" y="228600"/>
            <a:ext cx="6477000" cy="457200"/>
          </a:xfrm>
          <a:prstGeom prst="rect">
            <a:avLst/>
          </a:prstGeom>
          <a:noFill/>
          <a:ln w="9525">
            <a:noFill/>
          </a:ln>
        </p:spPr>
        <p:txBody>
          <a:bodyPr vert="horz" wrap="square" lIns="91440" tIns="45720" rIns="91440" bIns="45720"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eaLnBrk="1" hangingPunct="1">
              <a:buClrTx/>
              <a:buSzTx/>
              <a:buFontTx/>
            </a:pPr>
            <a:r>
              <a:rPr lang="en-US" altLang="zh-CN"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8  </a:t>
            </a:r>
            <a:r>
              <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平面上的斜入射 </a:t>
            </a:r>
            <a:endPar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1619" name="Rectangle 3"/>
          <p:cNvSpPr>
            <a:spLocks noGrp="1"/>
          </p:cNvSpPr>
          <p:nvPr/>
        </p:nvSpPr>
        <p:spPr>
          <a:xfrm>
            <a:off x="168910" y="752158"/>
            <a:ext cx="6400800" cy="609600"/>
          </a:xfrm>
          <a:prstGeom prst="rect">
            <a:avLst/>
          </a:prstGeom>
          <a:noFill/>
          <a:ln w="9525">
            <a:noFill/>
          </a:ln>
        </p:spPr>
        <p:txBody>
          <a:bodyPr vert="horz" wrap="square" lIns="91440" tIns="45720" rIns="91440" bIns="45720" anchor="t"/>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eaLnBrk="1" hangingPunct="1">
              <a:buClrTx/>
              <a:buSzTx/>
              <a:buFontTx/>
            </a:pP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理想导体表面的斜入射 </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1620" name="Rectangle 4"/>
          <p:cNvSpPr/>
          <p:nvPr/>
        </p:nvSpPr>
        <p:spPr>
          <a:xfrm>
            <a:off x="506095" y="1245235"/>
            <a:ext cx="8340725" cy="1568450"/>
          </a:xfrm>
          <a:prstGeom prst="rect">
            <a:avLst/>
          </a:prstGeom>
          <a:noFill/>
          <a:ln w="9525">
            <a:noFill/>
          </a:ln>
        </p:spPr>
        <p:txBody>
          <a:bodyPr wrap="square">
            <a:spAutoFit/>
          </a:bodyPr>
          <a:p>
            <a:pPr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电磁波由理想介质斜入射到理想导体表面，入射波方向与分界面法线构成的平面称为入射面，如果电场矢量平行于入射面，称为平行极化，如左图所示；如果电场矢量垂直于入射面，称为垂直极化，如右图所示。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1626" name="Picture 10" descr="tu6-7-1(a)"/>
          <p:cNvPicPr>
            <a:picLocks noChangeAspect="1"/>
          </p:cNvPicPr>
          <p:nvPr/>
        </p:nvPicPr>
        <p:blipFill>
          <a:blip r:embed="rId2"/>
          <a:stretch>
            <a:fillRect/>
          </a:stretch>
        </p:blipFill>
        <p:spPr>
          <a:xfrm>
            <a:off x="898525" y="2813368"/>
            <a:ext cx="3657600" cy="2559050"/>
          </a:xfrm>
          <a:prstGeom prst="rect">
            <a:avLst/>
          </a:prstGeom>
          <a:noFill/>
          <a:ln w="9525">
            <a:noFill/>
          </a:ln>
        </p:spPr>
      </p:pic>
      <p:pic>
        <p:nvPicPr>
          <p:cNvPr id="111627" name="Picture 11" descr="tu6-7-1(b)"/>
          <p:cNvPicPr>
            <a:picLocks noChangeAspect="1"/>
          </p:cNvPicPr>
          <p:nvPr/>
        </p:nvPicPr>
        <p:blipFill>
          <a:blip r:embed="rId3"/>
          <a:stretch>
            <a:fillRect/>
          </a:stretch>
        </p:blipFill>
        <p:spPr>
          <a:xfrm>
            <a:off x="5076825" y="2813368"/>
            <a:ext cx="3733800" cy="2547937"/>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1619">
                                            <p:txEl>
                                              <p:charRg st="0" end="19"/>
                                            </p:txEl>
                                          </p:spTgt>
                                        </p:tgtEl>
                                        <p:attrNameLst>
                                          <p:attrName>style.visibility</p:attrName>
                                        </p:attrNameLst>
                                      </p:cBhvr>
                                      <p:to>
                                        <p:strVal val="visible"/>
                                      </p:to>
                                    </p:set>
                                    <p:animEffect transition="in" filter="blinds(horizontal)">
                                      <p:cBhvr>
                                        <p:cTn id="7" dur="500"/>
                                        <p:tgtEl>
                                          <p:spTgt spid="111619">
                                            <p:txEl>
                                              <p:charRg st="0" end="1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1620"/>
                                        </p:tgtEl>
                                        <p:attrNameLst>
                                          <p:attrName>style.visibility</p:attrName>
                                        </p:attrNameLst>
                                      </p:cBhvr>
                                      <p:to>
                                        <p:strVal val="visible"/>
                                      </p:to>
                                    </p:set>
                                    <p:animEffect transition="in" filter="blinds(horizontal)">
                                      <p:cBhvr>
                                        <p:cTn id="12" dur="500"/>
                                        <p:tgtEl>
                                          <p:spTgt spid="1116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1626"/>
                                        </p:tgtEl>
                                        <p:attrNameLst>
                                          <p:attrName>style.visibility</p:attrName>
                                        </p:attrNameLst>
                                      </p:cBhvr>
                                      <p:to>
                                        <p:strVal val="visible"/>
                                      </p:to>
                                    </p:set>
                                    <p:animEffect transition="in" filter="blinds(horizontal)">
                                      <p:cBhvr>
                                        <p:cTn id="17" dur="500"/>
                                        <p:tgtEl>
                                          <p:spTgt spid="111626"/>
                                        </p:tgtEl>
                                      </p:cBhvr>
                                    </p:animEffect>
                                  </p:childTnLst>
                                </p:cTn>
                              </p:par>
                              <p:par>
                                <p:cTn id="18" presetID="3" presetClass="entr" presetSubtype="10" fill="hold" nodeType="withEffect">
                                  <p:stCondLst>
                                    <p:cond delay="0"/>
                                  </p:stCondLst>
                                  <p:childTnLst>
                                    <p:set>
                                      <p:cBhvr>
                                        <p:cTn id="19" dur="1" fill="hold">
                                          <p:stCondLst>
                                            <p:cond delay="0"/>
                                          </p:stCondLst>
                                        </p:cTn>
                                        <p:tgtEl>
                                          <p:spTgt spid="111627"/>
                                        </p:tgtEl>
                                        <p:attrNameLst>
                                          <p:attrName>style.visibility</p:attrName>
                                        </p:attrNameLst>
                                      </p:cBhvr>
                                      <p:to>
                                        <p:strVal val="visible"/>
                                      </p:to>
                                    </p:set>
                                    <p:animEffect transition="in" filter="blinds(horizontal)">
                                      <p:cBhvr>
                                        <p:cTn id="20" dur="500"/>
                                        <p:tgtEl>
                                          <p:spTgt spid="111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P spid="111620"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2773" name="Rectangle 2"/>
          <p:cNvSpPr>
            <a:spLocks noGrp="1"/>
          </p:cNvSpPr>
          <p:nvPr/>
        </p:nvSpPr>
        <p:spPr>
          <a:xfrm>
            <a:off x="-454025" y="215900"/>
            <a:ext cx="6477000" cy="457200"/>
          </a:xfrm>
          <a:prstGeom prst="rect">
            <a:avLst/>
          </a:prstGeom>
          <a:noFill/>
          <a:ln w="9525">
            <a:noFill/>
          </a:ln>
        </p:spPr>
        <p:txBody>
          <a:bodyPr vert="horz" wrap="square" lIns="91440" tIns="45720" rIns="91440" bIns="45720"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eaLnBrk="1" hangingPunct="1">
              <a:buClrTx/>
              <a:buSzTx/>
              <a:buFontTx/>
            </a:pPr>
            <a:r>
              <a:rPr lang="en-US" altLang="zh-CN"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8  </a:t>
            </a:r>
            <a:r>
              <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平面上的斜入射 </a:t>
            </a:r>
            <a:endParaRPr lang="zh-CN" altLang="en-US" sz="2800" dirty="0">
              <a:solidFill>
                <a:schemeClr val="bg2">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774" name="Rectangle 3"/>
          <p:cNvSpPr>
            <a:spLocks noGrp="1"/>
          </p:cNvSpPr>
          <p:nvPr/>
        </p:nvSpPr>
        <p:spPr>
          <a:xfrm>
            <a:off x="83820" y="728980"/>
            <a:ext cx="6400800" cy="609600"/>
          </a:xfrm>
          <a:prstGeom prst="rect">
            <a:avLst/>
          </a:prstGeom>
          <a:noFill/>
          <a:ln w="9525">
            <a:noFill/>
          </a:ln>
        </p:spPr>
        <p:txBody>
          <a:bodyPr vert="horz" wrap="square" lIns="91440" tIns="45720" rIns="91440" bIns="45720" anchor="t"/>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eaLnBrk="1" hangingPunct="1">
              <a:buClrTx/>
              <a:buSzTx/>
              <a:buFontTx/>
            </a:pP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理想导体表面的斜入射 </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2775" name="Group 9"/>
          <p:cNvGrpSpPr/>
          <p:nvPr/>
        </p:nvGrpSpPr>
        <p:grpSpPr>
          <a:xfrm>
            <a:off x="295910" y="1210310"/>
            <a:ext cx="8551545" cy="1644919"/>
            <a:chOff x="288" y="845"/>
            <a:chExt cx="5472" cy="1036"/>
          </a:xfrm>
        </p:grpSpPr>
        <p:sp>
          <p:nvSpPr>
            <p:cNvPr id="32778" name="Rectangle 5"/>
            <p:cNvSpPr/>
            <p:nvPr/>
          </p:nvSpPr>
          <p:spPr>
            <a:xfrm>
              <a:off x="288" y="845"/>
              <a:ext cx="5472" cy="988"/>
            </a:xfrm>
            <a:prstGeom prst="rect">
              <a:avLst/>
            </a:prstGeom>
            <a:noFill/>
            <a:ln w="9525">
              <a:noFill/>
            </a:ln>
          </p:spPr>
          <p:txBody>
            <a:bodyPr>
              <a:spAutoFit/>
            </a:bodyPr>
            <a:p>
              <a:pPr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任意方向极化的电磁波，可以分解为平行极化和垂直极化两个分量。在图中入射角是</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，反射角是</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，由反射定理</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θ’</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。设入射波方向的单位矢量为    ，反射波方向的单位矢量为    ，则</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2771" name="Object 6"/>
            <p:cNvGraphicFramePr/>
            <p:nvPr/>
          </p:nvGraphicFramePr>
          <p:xfrm>
            <a:off x="3270" y="1288"/>
            <a:ext cx="255" cy="336"/>
          </p:xfrm>
          <a:graphic>
            <a:graphicData uri="http://schemas.openxmlformats.org/presentationml/2006/ole">
              <mc:AlternateContent xmlns:mc="http://schemas.openxmlformats.org/markup-compatibility/2006">
                <mc:Choice xmlns:v="urn:schemas-microsoft-com:vml" Requires="v">
                  <p:oleObj spid="_x0000_s3264" name="" r:id="rId2" imgW="177800" imgH="240665" progId="Equation.DSMT4">
                    <p:embed/>
                  </p:oleObj>
                </mc:Choice>
                <mc:Fallback>
                  <p:oleObj name="" r:id="rId2" imgW="177800" imgH="240665" progId="Equation.DSMT4">
                    <p:embed/>
                    <p:pic>
                      <p:nvPicPr>
                        <p:cNvPr id="0" name="图片 3263"/>
                        <p:cNvPicPr/>
                        <p:nvPr/>
                      </p:nvPicPr>
                      <p:blipFill>
                        <a:blip r:embed="rId3"/>
                        <a:stretch>
                          <a:fillRect/>
                        </a:stretch>
                      </p:blipFill>
                      <p:spPr>
                        <a:xfrm>
                          <a:off x="3270" y="1288"/>
                          <a:ext cx="255" cy="336"/>
                        </a:xfrm>
                        <a:prstGeom prst="rect">
                          <a:avLst/>
                        </a:prstGeom>
                        <a:noFill/>
                        <a:ln w="38100">
                          <a:noFill/>
                          <a:miter/>
                        </a:ln>
                      </p:spPr>
                    </p:pic>
                  </p:oleObj>
                </mc:Fallback>
              </mc:AlternateContent>
            </a:graphicData>
          </a:graphic>
        </p:graphicFrame>
        <p:graphicFrame>
          <p:nvGraphicFramePr>
            <p:cNvPr id="32772" name="Object 7"/>
            <p:cNvGraphicFramePr/>
            <p:nvPr/>
          </p:nvGraphicFramePr>
          <p:xfrm>
            <a:off x="523" y="1491"/>
            <a:ext cx="296" cy="390"/>
          </p:xfrm>
          <a:graphic>
            <a:graphicData uri="http://schemas.openxmlformats.org/presentationml/2006/ole">
              <mc:AlternateContent xmlns:mc="http://schemas.openxmlformats.org/markup-compatibility/2006">
                <mc:Choice xmlns:v="urn:schemas-microsoft-com:vml" Requires="v">
                  <p:oleObj spid="_x0000_s3234" name="" r:id="rId4" imgW="177800" imgH="240665" progId="Equation.DSMT4">
                    <p:embed/>
                  </p:oleObj>
                </mc:Choice>
                <mc:Fallback>
                  <p:oleObj name="" r:id="rId4" imgW="177800" imgH="240665" progId="Equation.DSMT4">
                    <p:embed/>
                    <p:pic>
                      <p:nvPicPr>
                        <p:cNvPr id="0" name="图片 3233"/>
                        <p:cNvPicPr/>
                        <p:nvPr/>
                      </p:nvPicPr>
                      <p:blipFill>
                        <a:blip r:embed="rId5"/>
                        <a:stretch>
                          <a:fillRect/>
                        </a:stretch>
                      </p:blipFill>
                      <p:spPr>
                        <a:xfrm>
                          <a:off x="523" y="1491"/>
                          <a:ext cx="296" cy="390"/>
                        </a:xfrm>
                        <a:prstGeom prst="rect">
                          <a:avLst/>
                        </a:prstGeom>
                        <a:noFill/>
                        <a:ln w="38100">
                          <a:noFill/>
                          <a:miter/>
                        </a:ln>
                      </p:spPr>
                    </p:pic>
                  </p:oleObj>
                </mc:Fallback>
              </mc:AlternateContent>
            </a:graphicData>
          </a:graphic>
        </p:graphicFrame>
      </p:grpSp>
      <p:graphicFrame>
        <p:nvGraphicFramePr>
          <p:cNvPr id="133128" name="Object 8"/>
          <p:cNvGraphicFramePr/>
          <p:nvPr/>
        </p:nvGraphicFramePr>
        <p:xfrm>
          <a:off x="3219450" y="5182235"/>
          <a:ext cx="2987675" cy="896938"/>
        </p:xfrm>
        <a:graphic>
          <a:graphicData uri="http://schemas.openxmlformats.org/presentationml/2006/ole">
            <mc:AlternateContent xmlns:mc="http://schemas.openxmlformats.org/markup-compatibility/2006">
              <mc:Choice xmlns:v="urn:schemas-microsoft-com:vml" Requires="v">
                <p:oleObj spid="_x0000_s3141" name="" r:id="rId6" imgW="1599565" imgH="482600" progId="Equation.DSMT4">
                  <p:embed/>
                </p:oleObj>
              </mc:Choice>
              <mc:Fallback>
                <p:oleObj name="" r:id="rId6" imgW="1599565" imgH="482600" progId="Equation.DSMT4">
                  <p:embed/>
                  <p:pic>
                    <p:nvPicPr>
                      <p:cNvPr id="0" name="图片 3140"/>
                      <p:cNvPicPr/>
                      <p:nvPr/>
                    </p:nvPicPr>
                    <p:blipFill>
                      <a:blip r:embed="rId7"/>
                      <a:stretch>
                        <a:fillRect/>
                      </a:stretch>
                    </p:blipFill>
                    <p:spPr>
                      <a:xfrm>
                        <a:off x="3219450" y="5182235"/>
                        <a:ext cx="2987675" cy="896938"/>
                      </a:xfrm>
                      <a:prstGeom prst="rect">
                        <a:avLst/>
                      </a:prstGeom>
                      <a:noFill/>
                      <a:ln w="38100">
                        <a:noFill/>
                        <a:miter/>
                      </a:ln>
                    </p:spPr>
                  </p:pic>
                </p:oleObj>
              </mc:Fallback>
            </mc:AlternateContent>
          </a:graphicData>
        </a:graphic>
      </p:graphicFrame>
      <p:pic>
        <p:nvPicPr>
          <p:cNvPr id="133130" name="Picture 10" descr="tu6-7-1(a)"/>
          <p:cNvPicPr>
            <a:picLocks noChangeAspect="1"/>
          </p:cNvPicPr>
          <p:nvPr/>
        </p:nvPicPr>
        <p:blipFill>
          <a:blip r:embed="rId8"/>
          <a:stretch>
            <a:fillRect/>
          </a:stretch>
        </p:blipFill>
        <p:spPr>
          <a:xfrm>
            <a:off x="1030288" y="2829243"/>
            <a:ext cx="3254375" cy="2276475"/>
          </a:xfrm>
          <a:prstGeom prst="rect">
            <a:avLst/>
          </a:prstGeom>
          <a:noFill/>
          <a:ln w="9525">
            <a:noFill/>
          </a:ln>
        </p:spPr>
      </p:pic>
      <p:pic>
        <p:nvPicPr>
          <p:cNvPr id="133131" name="Picture 11" descr="tu6-7-1(b)"/>
          <p:cNvPicPr>
            <a:picLocks noChangeAspect="1"/>
          </p:cNvPicPr>
          <p:nvPr/>
        </p:nvPicPr>
        <p:blipFill>
          <a:blip r:embed="rId9"/>
          <a:stretch>
            <a:fillRect/>
          </a:stretch>
        </p:blipFill>
        <p:spPr>
          <a:xfrm>
            <a:off x="5076825" y="2957830"/>
            <a:ext cx="3024188" cy="2063750"/>
          </a:xfrm>
          <a:prstGeom prst="rect">
            <a:avLst/>
          </a:prstGeom>
          <a:noFill/>
          <a:ln w="9525">
            <a:noFill/>
          </a:ln>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30"/>
                                        </p:tgtEl>
                                        <p:attrNameLst>
                                          <p:attrName>style.visibility</p:attrName>
                                        </p:attrNameLst>
                                      </p:cBhvr>
                                      <p:to>
                                        <p:strVal val="visible"/>
                                      </p:to>
                                    </p:set>
                                    <p:animEffect transition="in" filter="blinds(horizontal)">
                                      <p:cBhvr>
                                        <p:cTn id="7" dur="500"/>
                                        <p:tgtEl>
                                          <p:spTgt spid="133130"/>
                                        </p:tgtEl>
                                      </p:cBhvr>
                                    </p:animEffect>
                                  </p:childTnLst>
                                </p:cTn>
                              </p:par>
                              <p:par>
                                <p:cTn id="8" presetID="3" presetClass="entr" presetSubtype="10" fill="hold" nodeType="withEffect">
                                  <p:stCondLst>
                                    <p:cond delay="0"/>
                                  </p:stCondLst>
                                  <p:childTnLst>
                                    <p:set>
                                      <p:cBhvr>
                                        <p:cTn id="9" dur="1" fill="hold">
                                          <p:stCondLst>
                                            <p:cond delay="0"/>
                                          </p:stCondLst>
                                        </p:cTn>
                                        <p:tgtEl>
                                          <p:spTgt spid="133131"/>
                                        </p:tgtEl>
                                        <p:attrNameLst>
                                          <p:attrName>style.visibility</p:attrName>
                                        </p:attrNameLst>
                                      </p:cBhvr>
                                      <p:to>
                                        <p:strVal val="visible"/>
                                      </p:to>
                                    </p:set>
                                    <p:animEffect transition="in" filter="blinds(horizontal)">
                                      <p:cBhvr>
                                        <p:cTn id="10" dur="500"/>
                                        <p:tgtEl>
                                          <p:spTgt spid="1331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3128"/>
                                        </p:tgtEl>
                                        <p:attrNameLst>
                                          <p:attrName>style.visibility</p:attrName>
                                        </p:attrNameLst>
                                      </p:cBhvr>
                                      <p:to>
                                        <p:strVal val="visible"/>
                                      </p:to>
                                    </p:set>
                                    <p:animEffect transition="in" filter="blinds(horizontal)">
                                      <p:cBhvr>
                                        <p:cTn id="15" dur="500"/>
                                        <p:tgtEl>
                                          <p:spTgt spid="133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pic>
        <p:nvPicPr>
          <p:cNvPr id="33798" name="Picture 3" descr="tu6-7-1(a)"/>
          <p:cNvPicPr>
            <a:picLocks noChangeAspect="1"/>
          </p:cNvPicPr>
          <p:nvPr/>
        </p:nvPicPr>
        <p:blipFill>
          <a:blip r:embed="rId2"/>
          <a:stretch>
            <a:fillRect/>
          </a:stretch>
        </p:blipFill>
        <p:spPr>
          <a:xfrm>
            <a:off x="5219700" y="0"/>
            <a:ext cx="3657600" cy="2559050"/>
          </a:xfrm>
          <a:prstGeom prst="rect">
            <a:avLst/>
          </a:prstGeom>
          <a:noFill/>
          <a:ln w="9525">
            <a:noFill/>
          </a:ln>
        </p:spPr>
      </p:pic>
      <p:graphicFrame>
        <p:nvGraphicFramePr>
          <p:cNvPr id="112645" name="Object 5"/>
          <p:cNvGraphicFramePr/>
          <p:nvPr/>
        </p:nvGraphicFramePr>
        <p:xfrm>
          <a:off x="2185988" y="2349183"/>
          <a:ext cx="4046537" cy="460375"/>
        </p:xfrm>
        <a:graphic>
          <a:graphicData uri="http://schemas.openxmlformats.org/presentationml/2006/ole">
            <mc:AlternateContent xmlns:mc="http://schemas.openxmlformats.org/markup-compatibility/2006">
              <mc:Choice xmlns:v="urn:schemas-microsoft-com:vml" Requires="v">
                <p:oleObj spid="_x0000_s3208" name="" r:id="rId3" imgW="1993900" imgH="228600" progId="Equation.DSMT4">
                  <p:embed/>
                </p:oleObj>
              </mc:Choice>
              <mc:Fallback>
                <p:oleObj name="" r:id="rId3" imgW="1993900" imgH="228600" progId="Equation.DSMT4">
                  <p:embed/>
                  <p:pic>
                    <p:nvPicPr>
                      <p:cNvPr id="0" name="图片 3207"/>
                      <p:cNvPicPr/>
                      <p:nvPr/>
                    </p:nvPicPr>
                    <p:blipFill>
                      <a:blip r:embed="rId4"/>
                      <a:stretch>
                        <a:fillRect/>
                      </a:stretch>
                    </p:blipFill>
                    <p:spPr>
                      <a:xfrm>
                        <a:off x="2185988" y="2349183"/>
                        <a:ext cx="4046537" cy="460375"/>
                      </a:xfrm>
                      <a:prstGeom prst="rect">
                        <a:avLst/>
                      </a:prstGeom>
                      <a:noFill/>
                      <a:ln w="38100">
                        <a:noFill/>
                        <a:miter/>
                      </a:ln>
                    </p:spPr>
                  </p:pic>
                </p:oleObj>
              </mc:Fallback>
            </mc:AlternateContent>
          </a:graphicData>
        </a:graphic>
      </p:graphicFrame>
      <p:grpSp>
        <p:nvGrpSpPr>
          <p:cNvPr id="2" name="Group 13"/>
          <p:cNvGrpSpPr/>
          <p:nvPr/>
        </p:nvGrpSpPr>
        <p:grpSpPr>
          <a:xfrm>
            <a:off x="469900" y="2979103"/>
            <a:ext cx="8763000" cy="533400"/>
            <a:chOff x="296" y="1933"/>
            <a:chExt cx="5520" cy="336"/>
          </a:xfrm>
        </p:grpSpPr>
        <p:sp>
          <p:nvSpPr>
            <p:cNvPr id="33803" name="Rectangle 2"/>
            <p:cNvSpPr/>
            <p:nvPr/>
          </p:nvSpPr>
          <p:spPr>
            <a:xfrm>
              <a:off x="296" y="1933"/>
              <a:ext cx="5520" cy="290"/>
            </a:xfrm>
            <a:prstGeom prst="rect">
              <a:avLst/>
            </a:prstGeom>
            <a:noFill/>
            <a:ln w="9525">
              <a:noFill/>
            </a:ln>
          </p:spPr>
          <p:txBody>
            <a:bodyPr>
              <a:spAutoFit/>
            </a:bodyPr>
            <a:p>
              <a:pPr indent="266700" eaLnBrk="0" hangingPunct="0"/>
              <a:r>
                <a:rPr lang="zh-CN" altLang="en-US" sz="2400" dirty="0">
                  <a:solidFill>
                    <a:schemeClr val="bg2"/>
                  </a:solidFill>
                  <a:latin typeface="微软雅黑" panose="020B0503020204020204" pitchFamily="34" charset="-122"/>
                  <a:ea typeface="微软雅黑" panose="020B0503020204020204" pitchFamily="34" charset="-122"/>
                </a:rPr>
                <a:t>其中</a:t>
              </a:r>
              <a:endParaRPr lang="zh-CN" altLang="en-US" sz="2400" dirty="0">
                <a:solidFill>
                  <a:schemeClr val="bg2"/>
                </a:solidFill>
                <a:latin typeface="微软雅黑" panose="020B0503020204020204" pitchFamily="34" charset="-122"/>
                <a:ea typeface="微软雅黑" panose="020B0503020204020204" pitchFamily="34" charset="-122"/>
              </a:endParaRPr>
            </a:p>
          </p:txBody>
        </p:sp>
        <p:graphicFrame>
          <p:nvGraphicFramePr>
            <p:cNvPr id="33797" name="Object 6"/>
            <p:cNvGraphicFramePr/>
            <p:nvPr/>
          </p:nvGraphicFramePr>
          <p:xfrm>
            <a:off x="975" y="1979"/>
            <a:ext cx="1392" cy="290"/>
          </p:xfrm>
          <a:graphic>
            <a:graphicData uri="http://schemas.openxmlformats.org/presentationml/2006/ole">
              <mc:AlternateContent xmlns:mc="http://schemas.openxmlformats.org/markup-compatibility/2006">
                <mc:Choice xmlns:v="urn:schemas-microsoft-com:vml" Requires="v">
                  <p:oleObj spid="_x0000_s3203" name="" r:id="rId5" imgW="1142365" imgH="241300" progId="Equation.DSMT4">
                    <p:embed/>
                  </p:oleObj>
                </mc:Choice>
                <mc:Fallback>
                  <p:oleObj name="" r:id="rId5" imgW="1142365" imgH="241300" progId="Equation.DSMT4">
                    <p:embed/>
                    <p:pic>
                      <p:nvPicPr>
                        <p:cNvPr id="0" name="图片 3202"/>
                        <p:cNvPicPr/>
                        <p:nvPr/>
                      </p:nvPicPr>
                      <p:blipFill>
                        <a:blip r:embed="rId6"/>
                        <a:stretch>
                          <a:fillRect/>
                        </a:stretch>
                      </p:blipFill>
                      <p:spPr>
                        <a:xfrm>
                          <a:off x="975" y="1979"/>
                          <a:ext cx="1392" cy="290"/>
                        </a:xfrm>
                        <a:prstGeom prst="rect">
                          <a:avLst/>
                        </a:prstGeom>
                        <a:noFill/>
                        <a:ln w="38100">
                          <a:noFill/>
                          <a:miter/>
                        </a:ln>
                      </p:spPr>
                    </p:pic>
                  </p:oleObj>
                </mc:Fallback>
              </mc:AlternateContent>
            </a:graphicData>
          </a:graphic>
        </p:graphicFrame>
      </p:grpSp>
      <p:graphicFrame>
        <p:nvGraphicFramePr>
          <p:cNvPr id="112648" name="Object 8"/>
          <p:cNvGraphicFramePr/>
          <p:nvPr/>
        </p:nvGraphicFramePr>
        <p:xfrm>
          <a:off x="2528253" y="4736148"/>
          <a:ext cx="2965450" cy="944562"/>
        </p:xfrm>
        <a:graphic>
          <a:graphicData uri="http://schemas.openxmlformats.org/presentationml/2006/ole">
            <mc:AlternateContent xmlns:mc="http://schemas.openxmlformats.org/markup-compatibility/2006">
              <mc:Choice xmlns:v="urn:schemas-microsoft-com:vml" Requires="v">
                <p:oleObj spid="_x0000_s3241" name="" r:id="rId7" imgW="1523365" imgH="482600" progId="Equation.DSMT4">
                  <p:embed/>
                </p:oleObj>
              </mc:Choice>
              <mc:Fallback>
                <p:oleObj name="" r:id="rId7" imgW="1523365" imgH="482600" progId="Equation.DSMT4">
                  <p:embed/>
                  <p:pic>
                    <p:nvPicPr>
                      <p:cNvPr id="0" name="图片 3240"/>
                      <p:cNvPicPr/>
                      <p:nvPr/>
                    </p:nvPicPr>
                    <p:blipFill>
                      <a:blip r:embed="rId8"/>
                      <a:stretch>
                        <a:fillRect/>
                      </a:stretch>
                    </p:blipFill>
                    <p:spPr>
                      <a:xfrm>
                        <a:off x="2528253" y="4736148"/>
                        <a:ext cx="2965450" cy="944562"/>
                      </a:xfrm>
                      <a:prstGeom prst="rect">
                        <a:avLst/>
                      </a:prstGeom>
                      <a:noFill/>
                      <a:ln w="38100">
                        <a:noFill/>
                        <a:miter/>
                      </a:ln>
                    </p:spPr>
                  </p:pic>
                </p:oleObj>
              </mc:Fallback>
            </mc:AlternateContent>
          </a:graphicData>
        </a:graphic>
      </p:graphicFrame>
      <p:sp>
        <p:nvSpPr>
          <p:cNvPr id="33800" name="Rectangle 9"/>
          <p:cNvSpPr/>
          <p:nvPr/>
        </p:nvSpPr>
        <p:spPr>
          <a:xfrm>
            <a:off x="337185" y="561975"/>
            <a:ext cx="4756785" cy="460375"/>
          </a:xfrm>
          <a:prstGeom prst="rect">
            <a:avLst/>
          </a:prstGeom>
          <a:noFill/>
          <a:ln w="9525">
            <a:noFill/>
          </a:ln>
        </p:spPr>
        <p:txBody>
          <a:bodyPr wrap="square">
            <a:spAutoFit/>
          </a:bodyPr>
          <a:p>
            <a:pPr indent="266700"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1</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平行极化波的斜入射</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2650" name="Rectangle 10"/>
          <p:cNvSpPr/>
          <p:nvPr/>
        </p:nvSpPr>
        <p:spPr>
          <a:xfrm>
            <a:off x="441325" y="1102043"/>
            <a:ext cx="8763000" cy="460375"/>
          </a:xfrm>
          <a:prstGeom prst="rect">
            <a:avLst/>
          </a:prstGeom>
          <a:noFill/>
          <a:ln w="9525">
            <a:noFill/>
          </a:ln>
        </p:spPr>
        <p:txBody>
          <a:bodyPr>
            <a:spAutoFit/>
          </a:bodyPr>
          <a:p>
            <a:pPr indent="266700" algn="just"/>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⑴  </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入射端的合场强</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2651" name="Rectangle 11"/>
          <p:cNvSpPr/>
          <p:nvPr/>
        </p:nvSpPr>
        <p:spPr>
          <a:xfrm>
            <a:off x="381000" y="1712913"/>
            <a:ext cx="8763000" cy="460375"/>
          </a:xfrm>
          <a:prstGeom prst="rect">
            <a:avLst/>
          </a:prstGeom>
          <a:noFill/>
          <a:ln w="9525">
            <a:noFill/>
          </a:ln>
        </p:spPr>
        <p:txBody>
          <a:bodyPr>
            <a:spAutoFit/>
          </a:bodyPr>
          <a:p>
            <a:pPr indent="266700"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由图中可以看出，入射端总的电场为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2652" name="Object 12"/>
          <p:cNvGraphicFramePr/>
          <p:nvPr/>
        </p:nvGraphicFramePr>
        <p:xfrm>
          <a:off x="2654300" y="3631883"/>
          <a:ext cx="3224213" cy="896937"/>
        </p:xfrm>
        <a:graphic>
          <a:graphicData uri="http://schemas.openxmlformats.org/presentationml/2006/ole">
            <mc:AlternateContent xmlns:mc="http://schemas.openxmlformats.org/markup-compatibility/2006">
              <mc:Choice xmlns:v="urn:schemas-microsoft-com:vml" Requires="v">
                <p:oleObj spid="_x0000_s3081" name="" r:id="rId9" imgW="1726565" imgH="482600" progId="Equation.DSMT4">
                  <p:embed/>
                </p:oleObj>
              </mc:Choice>
              <mc:Fallback>
                <p:oleObj name="" r:id="rId9" imgW="1726565" imgH="482600" progId="Equation.DSMT4">
                  <p:embed/>
                  <p:pic>
                    <p:nvPicPr>
                      <p:cNvPr id="0" name="图片 3080"/>
                      <p:cNvPicPr/>
                      <p:nvPr/>
                    </p:nvPicPr>
                    <p:blipFill>
                      <a:blip r:embed="rId10"/>
                      <a:stretch>
                        <a:fillRect/>
                      </a:stretch>
                    </p:blipFill>
                    <p:spPr>
                      <a:xfrm>
                        <a:off x="2654300" y="3631883"/>
                        <a:ext cx="3224213" cy="896937"/>
                      </a:xfrm>
                      <a:prstGeom prst="rect">
                        <a:avLst/>
                      </a:prstGeom>
                      <a:noFill/>
                      <a:ln w="38100">
                        <a:noFill/>
                        <a:miter/>
                      </a:ln>
                    </p:spPr>
                  </p:pic>
                </p:oleObj>
              </mc:Fallback>
            </mc:AlternateContent>
          </a:graphicData>
        </a:graphic>
      </p:graphicFrame>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50"/>
                                        </p:tgtEl>
                                        <p:attrNameLst>
                                          <p:attrName>style.visibility</p:attrName>
                                        </p:attrNameLst>
                                      </p:cBhvr>
                                      <p:to>
                                        <p:strVal val="visible"/>
                                      </p:to>
                                    </p:set>
                                    <p:animEffect transition="in" filter="blinds(horizontal)">
                                      <p:cBhvr>
                                        <p:cTn id="7" dur="500"/>
                                        <p:tgtEl>
                                          <p:spTgt spid="1126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51"/>
                                        </p:tgtEl>
                                        <p:attrNameLst>
                                          <p:attrName>style.visibility</p:attrName>
                                        </p:attrNameLst>
                                      </p:cBhvr>
                                      <p:to>
                                        <p:strVal val="visible"/>
                                      </p:to>
                                    </p:set>
                                    <p:animEffect transition="in" filter="blinds(horizontal)">
                                      <p:cBhvr>
                                        <p:cTn id="12" dur="500"/>
                                        <p:tgtEl>
                                          <p:spTgt spid="112651"/>
                                        </p:tgtEl>
                                      </p:cBhvr>
                                    </p:animEffect>
                                  </p:childTnLst>
                                </p:cTn>
                              </p:par>
                              <p:par>
                                <p:cTn id="13" presetID="3" presetClass="entr" presetSubtype="10" fill="hold" nodeType="withEffect">
                                  <p:stCondLst>
                                    <p:cond delay="0"/>
                                  </p:stCondLst>
                                  <p:childTnLst>
                                    <p:set>
                                      <p:cBhvr>
                                        <p:cTn id="14" dur="1" fill="hold">
                                          <p:stCondLst>
                                            <p:cond delay="0"/>
                                          </p:stCondLst>
                                        </p:cTn>
                                        <p:tgtEl>
                                          <p:spTgt spid="112645"/>
                                        </p:tgtEl>
                                        <p:attrNameLst>
                                          <p:attrName>style.visibility</p:attrName>
                                        </p:attrNameLst>
                                      </p:cBhvr>
                                      <p:to>
                                        <p:strVal val="visible"/>
                                      </p:to>
                                    </p:set>
                                    <p:animEffect transition="in" filter="blinds(horizontal)">
                                      <p:cBhvr>
                                        <p:cTn id="15" dur="500"/>
                                        <p:tgtEl>
                                          <p:spTgt spid="11264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12652"/>
                                        </p:tgtEl>
                                        <p:attrNameLst>
                                          <p:attrName>style.visibility</p:attrName>
                                        </p:attrNameLst>
                                      </p:cBhvr>
                                      <p:to>
                                        <p:strVal val="visible"/>
                                      </p:to>
                                    </p:set>
                                    <p:animEffect transition="in" filter="blinds(horizontal)">
                                      <p:cBhvr>
                                        <p:cTn id="25" dur="500"/>
                                        <p:tgtEl>
                                          <p:spTgt spid="11265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12648"/>
                                        </p:tgtEl>
                                        <p:attrNameLst>
                                          <p:attrName>style.visibility</p:attrName>
                                        </p:attrNameLst>
                                      </p:cBhvr>
                                      <p:to>
                                        <p:strVal val="visible"/>
                                      </p:to>
                                    </p:set>
                                    <p:animEffect transition="in" filter="blinds(horizontal)">
                                      <p:cBhvr>
                                        <p:cTn id="30" dur="500"/>
                                        <p:tgtEl>
                                          <p:spTgt spid="112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50" grpId="0"/>
      <p:bldP spid="112651"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13666" name="Rectangle 2"/>
          <p:cNvSpPr/>
          <p:nvPr/>
        </p:nvSpPr>
        <p:spPr>
          <a:xfrm>
            <a:off x="381000" y="561340"/>
            <a:ext cx="8458200" cy="460375"/>
          </a:xfrm>
          <a:prstGeom prst="rect">
            <a:avLst/>
          </a:prstGeom>
          <a:noFill/>
          <a:ln w="9525">
            <a:noFill/>
          </a:ln>
        </p:spPr>
        <p:txBody>
          <a:bodyPr>
            <a:spAutoFit/>
          </a:bodyPr>
          <a:p>
            <a:pPr indent="533400" algn="just"/>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电场的</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分量和</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分量分别为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3667" name="Object 3"/>
          <p:cNvGraphicFramePr/>
          <p:nvPr/>
        </p:nvGraphicFramePr>
        <p:xfrm>
          <a:off x="1457325" y="1062673"/>
          <a:ext cx="6380163" cy="968375"/>
        </p:xfrm>
        <a:graphic>
          <a:graphicData uri="http://schemas.openxmlformats.org/presentationml/2006/ole">
            <mc:AlternateContent xmlns:mc="http://schemas.openxmlformats.org/markup-compatibility/2006">
              <mc:Choice xmlns:v="urn:schemas-microsoft-com:vml" Requires="v">
                <p:oleObj spid="_x0000_s3082" name="" r:id="rId2" imgW="3340100" imgH="508000" progId="Equation.DSMT4">
                  <p:embed/>
                </p:oleObj>
              </mc:Choice>
              <mc:Fallback>
                <p:oleObj name="" r:id="rId2" imgW="3340100" imgH="508000" progId="Equation.DSMT4">
                  <p:embed/>
                  <p:pic>
                    <p:nvPicPr>
                      <p:cNvPr id="0" name="图片 3081"/>
                      <p:cNvPicPr/>
                      <p:nvPr/>
                    </p:nvPicPr>
                    <p:blipFill>
                      <a:blip r:embed="rId3"/>
                      <a:stretch>
                        <a:fillRect/>
                      </a:stretch>
                    </p:blipFill>
                    <p:spPr>
                      <a:xfrm>
                        <a:off x="1457325" y="1062673"/>
                        <a:ext cx="6380163" cy="968375"/>
                      </a:xfrm>
                      <a:prstGeom prst="rect">
                        <a:avLst/>
                      </a:prstGeom>
                      <a:noFill/>
                      <a:ln w="38100">
                        <a:noFill/>
                        <a:miter/>
                      </a:ln>
                    </p:spPr>
                  </p:pic>
                </p:oleObj>
              </mc:Fallback>
            </mc:AlternateContent>
          </a:graphicData>
        </a:graphic>
      </p:graphicFrame>
      <p:graphicFrame>
        <p:nvGraphicFramePr>
          <p:cNvPr id="113668" name="Object 4"/>
          <p:cNvGraphicFramePr/>
          <p:nvPr/>
        </p:nvGraphicFramePr>
        <p:xfrm>
          <a:off x="1403350" y="2608580"/>
          <a:ext cx="5040313" cy="1365250"/>
        </p:xfrm>
        <a:graphic>
          <a:graphicData uri="http://schemas.openxmlformats.org/presentationml/2006/ole">
            <mc:AlternateContent xmlns:mc="http://schemas.openxmlformats.org/markup-compatibility/2006">
              <mc:Choice xmlns:v="urn:schemas-microsoft-com:vml" Requires="v">
                <p:oleObj spid="_x0000_s3142" name="" r:id="rId4" imgW="2743200" imgH="736600" progId="Equation.DSMT4">
                  <p:embed/>
                </p:oleObj>
              </mc:Choice>
              <mc:Fallback>
                <p:oleObj name="" r:id="rId4" imgW="2743200" imgH="736600" progId="Equation.DSMT4">
                  <p:embed/>
                  <p:pic>
                    <p:nvPicPr>
                      <p:cNvPr id="0" name="图片 3141"/>
                      <p:cNvPicPr/>
                      <p:nvPr/>
                    </p:nvPicPr>
                    <p:blipFill>
                      <a:blip r:embed="rId5"/>
                      <a:stretch>
                        <a:fillRect/>
                      </a:stretch>
                    </p:blipFill>
                    <p:spPr>
                      <a:xfrm>
                        <a:off x="1403350" y="2608580"/>
                        <a:ext cx="5040313" cy="1365250"/>
                      </a:xfrm>
                      <a:prstGeom prst="rect">
                        <a:avLst/>
                      </a:prstGeom>
                      <a:noFill/>
                      <a:ln w="38100">
                        <a:noFill/>
                        <a:miter/>
                      </a:ln>
                    </p:spPr>
                  </p:pic>
                </p:oleObj>
              </mc:Fallback>
            </mc:AlternateContent>
          </a:graphicData>
        </a:graphic>
      </p:graphicFrame>
      <p:grpSp>
        <p:nvGrpSpPr>
          <p:cNvPr id="2" name="Group 12"/>
          <p:cNvGrpSpPr/>
          <p:nvPr/>
        </p:nvGrpSpPr>
        <p:grpSpPr>
          <a:xfrm>
            <a:off x="311150" y="3974783"/>
            <a:ext cx="9105900" cy="465137"/>
            <a:chOff x="158" y="2423"/>
            <a:chExt cx="5736" cy="293"/>
          </a:xfrm>
        </p:grpSpPr>
        <p:sp>
          <p:nvSpPr>
            <p:cNvPr id="34828" name="Rectangle 11"/>
            <p:cNvSpPr/>
            <p:nvPr/>
          </p:nvSpPr>
          <p:spPr>
            <a:xfrm>
              <a:off x="158" y="2423"/>
              <a:ext cx="5736" cy="290"/>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由边界条件，在</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处，</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，即</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4822" name="Object 5"/>
            <p:cNvGraphicFramePr/>
            <p:nvPr/>
          </p:nvGraphicFramePr>
          <p:xfrm>
            <a:off x="4021" y="2423"/>
            <a:ext cx="528" cy="293"/>
          </p:xfrm>
          <a:graphic>
            <a:graphicData uri="http://schemas.openxmlformats.org/presentationml/2006/ole">
              <mc:AlternateContent xmlns:mc="http://schemas.openxmlformats.org/markup-compatibility/2006">
                <mc:Choice xmlns:v="urn:schemas-microsoft-com:vml" Requires="v">
                  <p:oleObj spid="_x0000_s3281" name="" r:id="rId6" imgW="431800" imgH="241300" progId="Equation.DSMT4">
                    <p:embed/>
                  </p:oleObj>
                </mc:Choice>
                <mc:Fallback>
                  <p:oleObj name="" r:id="rId6" imgW="431800" imgH="241300" progId="Equation.DSMT4">
                    <p:embed/>
                    <p:pic>
                      <p:nvPicPr>
                        <p:cNvPr id="0" name="图片 3280"/>
                        <p:cNvPicPr/>
                        <p:nvPr/>
                      </p:nvPicPr>
                      <p:blipFill>
                        <a:blip r:embed="rId7"/>
                        <a:stretch>
                          <a:fillRect/>
                        </a:stretch>
                      </p:blipFill>
                      <p:spPr>
                        <a:xfrm>
                          <a:off x="4021" y="2423"/>
                          <a:ext cx="528" cy="293"/>
                        </a:xfrm>
                        <a:prstGeom prst="rect">
                          <a:avLst/>
                        </a:prstGeom>
                        <a:noFill/>
                        <a:ln w="38100">
                          <a:noFill/>
                          <a:miter/>
                        </a:ln>
                      </p:spPr>
                    </p:pic>
                  </p:oleObj>
                </mc:Fallback>
              </mc:AlternateContent>
            </a:graphicData>
          </a:graphic>
        </p:graphicFrame>
      </p:grpSp>
      <p:graphicFrame>
        <p:nvGraphicFramePr>
          <p:cNvPr id="113670" name="Object 6"/>
          <p:cNvGraphicFramePr/>
          <p:nvPr/>
        </p:nvGraphicFramePr>
        <p:xfrm>
          <a:off x="1555750" y="4628515"/>
          <a:ext cx="5302250" cy="431800"/>
        </p:xfrm>
        <a:graphic>
          <a:graphicData uri="http://schemas.openxmlformats.org/presentationml/2006/ole">
            <mc:AlternateContent xmlns:mc="http://schemas.openxmlformats.org/markup-compatibility/2006">
              <mc:Choice xmlns:v="urn:schemas-microsoft-com:vml" Requires="v">
                <p:oleObj spid="_x0000_s3282" name="" r:id="rId8" imgW="2461895" imgH="203200" progId="Equation.DSMT4">
                  <p:embed/>
                </p:oleObj>
              </mc:Choice>
              <mc:Fallback>
                <p:oleObj name="" r:id="rId8" imgW="2461895" imgH="203200" progId="Equation.DSMT4">
                  <p:embed/>
                  <p:pic>
                    <p:nvPicPr>
                      <p:cNvPr id="0" name="图片 3281"/>
                      <p:cNvPicPr/>
                      <p:nvPr/>
                    </p:nvPicPr>
                    <p:blipFill>
                      <a:blip r:embed="rId9"/>
                      <a:stretch>
                        <a:fillRect/>
                      </a:stretch>
                    </p:blipFill>
                    <p:spPr>
                      <a:xfrm>
                        <a:off x="1555750" y="4628515"/>
                        <a:ext cx="5302250" cy="431800"/>
                      </a:xfrm>
                      <a:prstGeom prst="rect">
                        <a:avLst/>
                      </a:prstGeom>
                      <a:noFill/>
                      <a:ln w="38100">
                        <a:noFill/>
                        <a:miter/>
                      </a:ln>
                    </p:spPr>
                  </p:pic>
                </p:oleObj>
              </mc:Fallback>
            </mc:AlternateContent>
          </a:graphicData>
        </a:graphic>
      </p:graphicFrame>
      <p:graphicFrame>
        <p:nvGraphicFramePr>
          <p:cNvPr id="113671" name="Object 7"/>
          <p:cNvGraphicFramePr/>
          <p:nvPr/>
        </p:nvGraphicFramePr>
        <p:xfrm>
          <a:off x="1895158" y="5394643"/>
          <a:ext cx="1066800" cy="374650"/>
        </p:xfrm>
        <a:graphic>
          <a:graphicData uri="http://schemas.openxmlformats.org/presentationml/2006/ole">
            <mc:AlternateContent xmlns:mc="http://schemas.openxmlformats.org/markup-compatibility/2006">
              <mc:Choice xmlns:v="urn:schemas-microsoft-com:vml" Requires="v">
                <p:oleObj spid="_x0000_s3232" name="" r:id="rId10" imgW="546100" imgH="190500" progId="Equation.DSMT4">
                  <p:embed/>
                </p:oleObj>
              </mc:Choice>
              <mc:Fallback>
                <p:oleObj name="" r:id="rId10" imgW="546100" imgH="190500" progId="Equation.DSMT4">
                  <p:embed/>
                  <p:pic>
                    <p:nvPicPr>
                      <p:cNvPr id="0" name="图片 3231"/>
                      <p:cNvPicPr/>
                      <p:nvPr/>
                    </p:nvPicPr>
                    <p:blipFill>
                      <a:blip r:embed="rId11"/>
                      <a:stretch>
                        <a:fillRect/>
                      </a:stretch>
                    </p:blipFill>
                    <p:spPr>
                      <a:xfrm>
                        <a:off x="1895158" y="5394643"/>
                        <a:ext cx="1066800" cy="374650"/>
                      </a:xfrm>
                      <a:prstGeom prst="rect">
                        <a:avLst/>
                      </a:prstGeom>
                      <a:noFill/>
                      <a:ln w="38100">
                        <a:noFill/>
                        <a:miter/>
                      </a:ln>
                    </p:spPr>
                  </p:pic>
                </p:oleObj>
              </mc:Fallback>
            </mc:AlternateContent>
          </a:graphicData>
        </a:graphic>
      </p:graphicFrame>
      <p:sp>
        <p:nvSpPr>
          <p:cNvPr id="113673" name="Rectangle 9"/>
          <p:cNvSpPr/>
          <p:nvPr/>
        </p:nvSpPr>
        <p:spPr>
          <a:xfrm>
            <a:off x="314008" y="5357813"/>
            <a:ext cx="1762125" cy="460375"/>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所以</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113674" name="Rectangle 10"/>
          <p:cNvSpPr/>
          <p:nvPr/>
        </p:nvSpPr>
        <p:spPr>
          <a:xfrm>
            <a:off x="342900" y="2096135"/>
            <a:ext cx="8458200" cy="460375"/>
          </a:xfrm>
          <a:prstGeom prst="rect">
            <a:avLst/>
          </a:prstGeom>
          <a:noFill/>
          <a:ln w="9525">
            <a:noFill/>
          </a:ln>
        </p:spPr>
        <p:txBody>
          <a:bodyPr>
            <a:spAutoFit/>
          </a:bodyPr>
          <a:p>
            <a:pPr indent="5334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入射端总的磁场为</a:t>
            </a:r>
            <a:endParaRPr lang="zh-CN" altLang="en-US" sz="2400" dirty="0">
              <a:solidFill>
                <a:schemeClr val="bg2"/>
              </a:solidFill>
              <a:latin typeface="微软雅黑" panose="020B0503020204020204" pitchFamily="34" charset="-122"/>
              <a:ea typeface="微软雅黑" panose="020B0503020204020204" pitchFamily="34" charset="-122"/>
            </a:endParaRPr>
          </a:p>
        </p:txBody>
      </p:sp>
      <p:pic>
        <p:nvPicPr>
          <p:cNvPr id="34827" name="Picture 13" descr="tu6-7-1(a)"/>
          <p:cNvPicPr>
            <a:picLocks noChangeAspect="1"/>
          </p:cNvPicPr>
          <p:nvPr/>
        </p:nvPicPr>
        <p:blipFill>
          <a:blip r:embed="rId12"/>
          <a:stretch>
            <a:fillRect/>
          </a:stretch>
        </p:blipFill>
        <p:spPr>
          <a:xfrm>
            <a:off x="6300788" y="2048193"/>
            <a:ext cx="2649537" cy="1854200"/>
          </a:xfrm>
          <a:prstGeom prst="rect">
            <a:avLst/>
          </a:prstGeom>
          <a:noFill/>
          <a:ln w="9525">
            <a:noFill/>
          </a:ln>
        </p:spPr>
      </p:pic>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blinds(horizontal)">
                                      <p:cBhvr>
                                        <p:cTn id="7" dur="500"/>
                                        <p:tgtEl>
                                          <p:spTgt spid="113666"/>
                                        </p:tgtEl>
                                      </p:cBhvr>
                                    </p:animEffect>
                                  </p:childTnLst>
                                </p:cTn>
                              </p:par>
                              <p:par>
                                <p:cTn id="8" presetID="3" presetClass="entr" presetSubtype="10" fill="hold" nodeType="withEffect">
                                  <p:stCondLst>
                                    <p:cond delay="0"/>
                                  </p:stCondLst>
                                  <p:childTnLst>
                                    <p:set>
                                      <p:cBhvr>
                                        <p:cTn id="9" dur="1" fill="hold">
                                          <p:stCondLst>
                                            <p:cond delay="0"/>
                                          </p:stCondLst>
                                        </p:cTn>
                                        <p:tgtEl>
                                          <p:spTgt spid="113667"/>
                                        </p:tgtEl>
                                        <p:attrNameLst>
                                          <p:attrName>style.visibility</p:attrName>
                                        </p:attrNameLst>
                                      </p:cBhvr>
                                      <p:to>
                                        <p:strVal val="visible"/>
                                      </p:to>
                                    </p:set>
                                    <p:animEffect transition="in" filter="blinds(horizontal)">
                                      <p:cBhvr>
                                        <p:cTn id="10" dur="500"/>
                                        <p:tgtEl>
                                          <p:spTgt spid="11366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3674"/>
                                        </p:tgtEl>
                                        <p:attrNameLst>
                                          <p:attrName>style.visibility</p:attrName>
                                        </p:attrNameLst>
                                      </p:cBhvr>
                                      <p:to>
                                        <p:strVal val="visible"/>
                                      </p:to>
                                    </p:set>
                                    <p:animEffect transition="in" filter="blinds(horizontal)">
                                      <p:cBhvr>
                                        <p:cTn id="15" dur="500"/>
                                        <p:tgtEl>
                                          <p:spTgt spid="113674"/>
                                        </p:tgtEl>
                                      </p:cBhvr>
                                    </p:animEffect>
                                  </p:childTnLst>
                                </p:cTn>
                              </p:par>
                              <p:par>
                                <p:cTn id="16" presetID="3" presetClass="entr" presetSubtype="10" fill="hold" nodeType="withEffect">
                                  <p:stCondLst>
                                    <p:cond delay="0"/>
                                  </p:stCondLst>
                                  <p:childTnLst>
                                    <p:set>
                                      <p:cBhvr>
                                        <p:cTn id="17" dur="1" fill="hold">
                                          <p:stCondLst>
                                            <p:cond delay="0"/>
                                          </p:stCondLst>
                                        </p:cTn>
                                        <p:tgtEl>
                                          <p:spTgt spid="113668"/>
                                        </p:tgtEl>
                                        <p:attrNameLst>
                                          <p:attrName>style.visibility</p:attrName>
                                        </p:attrNameLst>
                                      </p:cBhvr>
                                      <p:to>
                                        <p:strVal val="visible"/>
                                      </p:to>
                                    </p:set>
                                    <p:animEffect transition="in" filter="blinds(horizontal)">
                                      <p:cBhvr>
                                        <p:cTn id="18" dur="500"/>
                                        <p:tgtEl>
                                          <p:spTgt spid="11366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13670"/>
                                        </p:tgtEl>
                                        <p:attrNameLst>
                                          <p:attrName>style.visibility</p:attrName>
                                        </p:attrNameLst>
                                      </p:cBhvr>
                                      <p:to>
                                        <p:strVal val="visible"/>
                                      </p:to>
                                    </p:set>
                                    <p:animEffect transition="in" filter="blinds(horizontal)">
                                      <p:cBhvr>
                                        <p:cTn id="28" dur="500"/>
                                        <p:tgtEl>
                                          <p:spTgt spid="11367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13673"/>
                                        </p:tgtEl>
                                        <p:attrNameLst>
                                          <p:attrName>style.visibility</p:attrName>
                                        </p:attrNameLst>
                                      </p:cBhvr>
                                      <p:to>
                                        <p:strVal val="visible"/>
                                      </p:to>
                                    </p:set>
                                    <p:animEffect transition="in" filter="blinds(horizontal)">
                                      <p:cBhvr>
                                        <p:cTn id="33" dur="500"/>
                                        <p:tgtEl>
                                          <p:spTgt spid="113673"/>
                                        </p:tgtEl>
                                      </p:cBhvr>
                                    </p:animEffect>
                                  </p:childTnLst>
                                </p:cTn>
                              </p:par>
                              <p:par>
                                <p:cTn id="34" presetID="3" presetClass="entr" presetSubtype="10" fill="hold" nodeType="withEffect">
                                  <p:stCondLst>
                                    <p:cond delay="0"/>
                                  </p:stCondLst>
                                  <p:childTnLst>
                                    <p:set>
                                      <p:cBhvr>
                                        <p:cTn id="35" dur="1" fill="hold">
                                          <p:stCondLst>
                                            <p:cond delay="0"/>
                                          </p:stCondLst>
                                        </p:cTn>
                                        <p:tgtEl>
                                          <p:spTgt spid="113671"/>
                                        </p:tgtEl>
                                        <p:attrNameLst>
                                          <p:attrName>style.visibility</p:attrName>
                                        </p:attrNameLst>
                                      </p:cBhvr>
                                      <p:to>
                                        <p:strVal val="visible"/>
                                      </p:to>
                                    </p:set>
                                    <p:animEffect transition="in" filter="blinds(horizontal)">
                                      <p:cBhvr>
                                        <p:cTn id="36" dur="500"/>
                                        <p:tgtEl>
                                          <p:spTgt spid="113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p:bldP spid="113673" grpId="0"/>
      <p:bldP spid="113674"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114690" name="Object 2"/>
          <p:cNvGraphicFramePr/>
          <p:nvPr/>
        </p:nvGraphicFramePr>
        <p:xfrm>
          <a:off x="971550" y="2443798"/>
          <a:ext cx="5832475" cy="3317875"/>
        </p:xfrm>
        <a:graphic>
          <a:graphicData uri="http://schemas.openxmlformats.org/presentationml/2006/ole">
            <mc:AlternateContent xmlns:mc="http://schemas.openxmlformats.org/markup-compatibility/2006">
              <mc:Choice xmlns:v="urn:schemas-microsoft-com:vml" Requires="v">
                <p:oleObj spid="_x0000_s3117" name="" r:id="rId2" imgW="2590800" imgH="1473200" progId="Equation.DSMT4">
                  <p:embed/>
                </p:oleObj>
              </mc:Choice>
              <mc:Fallback>
                <p:oleObj name="" r:id="rId2" imgW="2590800" imgH="1473200" progId="Equation.DSMT4">
                  <p:embed/>
                  <p:pic>
                    <p:nvPicPr>
                      <p:cNvPr id="0" name="图片 3116"/>
                      <p:cNvPicPr/>
                      <p:nvPr/>
                    </p:nvPicPr>
                    <p:blipFill>
                      <a:blip r:embed="rId3"/>
                      <a:stretch>
                        <a:fillRect/>
                      </a:stretch>
                    </p:blipFill>
                    <p:spPr>
                      <a:xfrm>
                        <a:off x="971550" y="2443798"/>
                        <a:ext cx="5832475" cy="3317875"/>
                      </a:xfrm>
                      <a:prstGeom prst="rect">
                        <a:avLst/>
                      </a:prstGeom>
                      <a:noFill/>
                      <a:ln w="38100">
                        <a:noFill/>
                        <a:miter/>
                      </a:ln>
                    </p:spPr>
                  </p:pic>
                </p:oleObj>
              </mc:Fallback>
            </mc:AlternateContent>
          </a:graphicData>
        </a:graphic>
      </p:graphicFrame>
      <p:graphicFrame>
        <p:nvGraphicFramePr>
          <p:cNvPr id="114698" name="Object 10"/>
          <p:cNvGraphicFramePr/>
          <p:nvPr/>
        </p:nvGraphicFramePr>
        <p:xfrm>
          <a:off x="971550" y="1173163"/>
          <a:ext cx="6477000" cy="1227137"/>
        </p:xfrm>
        <a:graphic>
          <a:graphicData uri="http://schemas.openxmlformats.org/presentationml/2006/ole">
            <mc:AlternateContent xmlns:mc="http://schemas.openxmlformats.org/markup-compatibility/2006">
              <mc:Choice xmlns:v="urn:schemas-microsoft-com:vml" Requires="v">
                <p:oleObj spid="_x0000_s3130" name="" r:id="rId4" imgW="2881630" imgH="546100" progId="Equation.DSMT4">
                  <p:embed/>
                </p:oleObj>
              </mc:Choice>
              <mc:Fallback>
                <p:oleObj name="" r:id="rId4" imgW="2881630" imgH="546100" progId="Equation.DSMT4">
                  <p:embed/>
                  <p:pic>
                    <p:nvPicPr>
                      <p:cNvPr id="0" name="图片 3129"/>
                      <p:cNvPicPr/>
                      <p:nvPr/>
                    </p:nvPicPr>
                    <p:blipFill>
                      <a:blip r:embed="rId5"/>
                      <a:stretch>
                        <a:fillRect/>
                      </a:stretch>
                    </p:blipFill>
                    <p:spPr>
                      <a:xfrm>
                        <a:off x="971550" y="1173163"/>
                        <a:ext cx="6477000" cy="1227137"/>
                      </a:xfrm>
                      <a:prstGeom prst="rect">
                        <a:avLst/>
                      </a:prstGeom>
                      <a:noFill/>
                      <a:ln w="38100">
                        <a:noFill/>
                        <a:miter/>
                      </a:ln>
                    </p:spPr>
                  </p:pic>
                </p:oleObj>
              </mc:Fallback>
            </mc:AlternateContent>
          </a:graphicData>
        </a:graphic>
      </p:graphicFrame>
      <p:sp>
        <p:nvSpPr>
          <p:cNvPr id="114699" name="Rectangle 11"/>
          <p:cNvSpPr/>
          <p:nvPr/>
        </p:nvSpPr>
        <p:spPr>
          <a:xfrm>
            <a:off x="610235" y="633413"/>
            <a:ext cx="8763000" cy="460375"/>
          </a:xfrm>
          <a:prstGeom prst="rect">
            <a:avLst/>
          </a:prstGeom>
          <a:noFill/>
          <a:ln w="9525">
            <a:noFill/>
          </a:ln>
        </p:spPr>
        <p:txBody>
          <a:bodyPr>
            <a:spAutoFit/>
          </a:bodyPr>
          <a:p>
            <a:pPr indent="266700"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所以入射端的电场和磁场为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699"/>
                                        </p:tgtEl>
                                        <p:attrNameLst>
                                          <p:attrName>style.visibility</p:attrName>
                                        </p:attrNameLst>
                                      </p:cBhvr>
                                      <p:to>
                                        <p:strVal val="visible"/>
                                      </p:to>
                                    </p:set>
                                    <p:animEffect transition="in" filter="blinds(horizontal)">
                                      <p:cBhvr>
                                        <p:cTn id="7" dur="500"/>
                                        <p:tgtEl>
                                          <p:spTgt spid="1146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4690"/>
                                        </p:tgtEl>
                                        <p:attrNameLst>
                                          <p:attrName>style.visibility</p:attrName>
                                        </p:attrNameLst>
                                      </p:cBhvr>
                                      <p:to>
                                        <p:strVal val="visible"/>
                                      </p:to>
                                    </p:set>
                                    <p:animEffect transition="in" filter="blinds(horizontal)">
                                      <p:cBhvr>
                                        <p:cTn id="12" dur="500"/>
                                        <p:tgtEl>
                                          <p:spTgt spid="114690"/>
                                        </p:tgtEl>
                                      </p:cBhvr>
                                    </p:animEffect>
                                  </p:childTnLst>
                                </p:cTn>
                              </p:par>
                              <p:par>
                                <p:cTn id="13" presetID="3" presetClass="entr" presetSubtype="10" fill="hold" nodeType="withEffect">
                                  <p:stCondLst>
                                    <p:cond delay="0"/>
                                  </p:stCondLst>
                                  <p:childTnLst>
                                    <p:set>
                                      <p:cBhvr>
                                        <p:cTn id="14" dur="1" fill="hold">
                                          <p:stCondLst>
                                            <p:cond delay="0"/>
                                          </p:stCondLst>
                                        </p:cTn>
                                        <p:tgtEl>
                                          <p:spTgt spid="114698"/>
                                        </p:tgtEl>
                                        <p:attrNameLst>
                                          <p:attrName>style.visibility</p:attrName>
                                        </p:attrNameLst>
                                      </p:cBhvr>
                                      <p:to>
                                        <p:strVal val="visible"/>
                                      </p:to>
                                    </p:set>
                                    <p:animEffect transition="in" filter="blinds(horizontal)">
                                      <p:cBhvr>
                                        <p:cTn id="15" dur="500"/>
                                        <p:tgtEl>
                                          <p:spTgt spid="114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9"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6874" name="Rectangle 13"/>
          <p:cNvSpPr/>
          <p:nvPr/>
        </p:nvSpPr>
        <p:spPr>
          <a:xfrm>
            <a:off x="179388" y="2420620"/>
            <a:ext cx="8839200" cy="1198880"/>
          </a:xfrm>
          <a:prstGeom prst="rect">
            <a:avLst/>
          </a:prstGeom>
          <a:noFill/>
          <a:ln w="9525">
            <a:noFill/>
          </a:ln>
        </p:spPr>
        <p:txBody>
          <a:bodyPr>
            <a:spAutoFit/>
          </a:bodyPr>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由上式可以看出：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① 平行极化波斜入射到理想导体表面，在入射端沿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方向是驻波，沿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方向是行波。</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6875" name="Group 15"/>
          <p:cNvGrpSpPr/>
          <p:nvPr/>
        </p:nvGrpSpPr>
        <p:grpSpPr>
          <a:xfrm>
            <a:off x="179388" y="3581717"/>
            <a:ext cx="8839200" cy="2135188"/>
            <a:chOff x="113" y="2512"/>
            <a:chExt cx="5568" cy="1345"/>
          </a:xfrm>
        </p:grpSpPr>
        <p:grpSp>
          <p:nvGrpSpPr>
            <p:cNvPr id="36877" name="Group 14"/>
            <p:cNvGrpSpPr/>
            <p:nvPr/>
          </p:nvGrpSpPr>
          <p:grpSpPr>
            <a:xfrm>
              <a:off x="113" y="2512"/>
              <a:ext cx="5568" cy="1232"/>
              <a:chOff x="113" y="2512"/>
              <a:chExt cx="5568" cy="1232"/>
            </a:xfrm>
          </p:grpSpPr>
          <p:sp>
            <p:nvSpPr>
              <p:cNvPr id="36878" name="Rectangle 3"/>
              <p:cNvSpPr/>
              <p:nvPr/>
            </p:nvSpPr>
            <p:spPr>
              <a:xfrm>
                <a:off x="113" y="2523"/>
                <a:ext cx="5568" cy="1221"/>
              </a:xfrm>
              <a:prstGeom prst="rect">
                <a:avLst/>
              </a:prstGeom>
              <a:noFill/>
              <a:ln w="9525">
                <a:noFill/>
              </a:ln>
            </p:spPr>
            <p:txBody>
              <a:bodyPr>
                <a:spAutoFit/>
              </a:bodyPr>
              <a:p>
                <a:pPr indent="266700" algn="just" eaLnBrk="0" hangingPunct="0"/>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②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方向的行波，                   ，   不垂直于传播方向，  仍垂直于传播方向，这种波称为横磁波（</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TM</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波），沿</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方向的相速为</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其中           是入射波沿      方向的相速。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6871" name="Object 4"/>
              <p:cNvGraphicFramePr/>
              <p:nvPr/>
            </p:nvGraphicFramePr>
            <p:xfrm>
              <a:off x="2018" y="2536"/>
              <a:ext cx="1104" cy="279"/>
            </p:xfrm>
            <a:graphic>
              <a:graphicData uri="http://schemas.openxmlformats.org/presentationml/2006/ole">
                <mc:AlternateContent xmlns:mc="http://schemas.openxmlformats.org/markup-compatibility/2006">
                  <mc:Choice xmlns:v="urn:schemas-microsoft-com:vml" Requires="v">
                    <p:oleObj spid="_x0000_s3146" name="" r:id="rId2" imgW="939165" imgH="241300" progId="Equation.DSMT4">
                      <p:embed/>
                    </p:oleObj>
                  </mc:Choice>
                  <mc:Fallback>
                    <p:oleObj name="" r:id="rId2" imgW="939165" imgH="241300" progId="Equation.DSMT4">
                      <p:embed/>
                      <p:pic>
                        <p:nvPicPr>
                          <p:cNvPr id="0" name="图片 3145"/>
                          <p:cNvPicPr/>
                          <p:nvPr/>
                        </p:nvPicPr>
                        <p:blipFill>
                          <a:blip r:embed="rId3"/>
                          <a:stretch>
                            <a:fillRect/>
                          </a:stretch>
                        </p:blipFill>
                        <p:spPr>
                          <a:xfrm>
                            <a:off x="2018" y="2536"/>
                            <a:ext cx="1104" cy="279"/>
                          </a:xfrm>
                          <a:prstGeom prst="rect">
                            <a:avLst/>
                          </a:prstGeom>
                          <a:noFill/>
                          <a:ln w="38100">
                            <a:noFill/>
                            <a:miter/>
                          </a:ln>
                        </p:spPr>
                      </p:pic>
                    </p:oleObj>
                  </mc:Fallback>
                </mc:AlternateContent>
              </a:graphicData>
            </a:graphic>
          </p:graphicFrame>
          <p:graphicFrame>
            <p:nvGraphicFramePr>
              <p:cNvPr id="36872" name="Object 5"/>
              <p:cNvGraphicFramePr/>
              <p:nvPr/>
            </p:nvGraphicFramePr>
            <p:xfrm>
              <a:off x="3369" y="2536"/>
              <a:ext cx="192" cy="240"/>
            </p:xfrm>
            <a:graphic>
              <a:graphicData uri="http://schemas.openxmlformats.org/presentationml/2006/ole">
                <mc:AlternateContent xmlns:mc="http://schemas.openxmlformats.org/markup-compatibility/2006">
                  <mc:Choice xmlns:v="urn:schemas-microsoft-com:vml" Requires="v">
                    <p:oleObj spid="_x0000_s3151" name="" r:id="rId4" imgW="152400" imgH="190500" progId="Equation.DSMT4">
                      <p:embed/>
                    </p:oleObj>
                  </mc:Choice>
                  <mc:Fallback>
                    <p:oleObj name="" r:id="rId4" imgW="152400" imgH="190500" progId="Equation.DSMT4">
                      <p:embed/>
                      <p:pic>
                        <p:nvPicPr>
                          <p:cNvPr id="0" name="图片 3150"/>
                          <p:cNvPicPr/>
                          <p:nvPr/>
                        </p:nvPicPr>
                        <p:blipFill>
                          <a:blip r:embed="rId5"/>
                          <a:stretch>
                            <a:fillRect/>
                          </a:stretch>
                        </p:blipFill>
                        <p:spPr>
                          <a:xfrm>
                            <a:off x="3369" y="2536"/>
                            <a:ext cx="192" cy="240"/>
                          </a:xfrm>
                          <a:prstGeom prst="rect">
                            <a:avLst/>
                          </a:prstGeom>
                          <a:noFill/>
                          <a:ln w="38100">
                            <a:noFill/>
                            <a:miter/>
                          </a:ln>
                        </p:spPr>
                      </p:pic>
                    </p:oleObj>
                  </mc:Fallback>
                </mc:AlternateContent>
              </a:graphicData>
            </a:graphic>
          </p:graphicFrame>
          <p:graphicFrame>
            <p:nvGraphicFramePr>
              <p:cNvPr id="36873" name="Object 6"/>
              <p:cNvGraphicFramePr/>
              <p:nvPr/>
            </p:nvGraphicFramePr>
            <p:xfrm>
              <a:off x="5220" y="2512"/>
              <a:ext cx="251" cy="264"/>
            </p:xfrm>
            <a:graphic>
              <a:graphicData uri="http://schemas.openxmlformats.org/presentationml/2006/ole">
                <mc:AlternateContent xmlns:mc="http://schemas.openxmlformats.org/markup-compatibility/2006">
                  <mc:Choice xmlns:v="urn:schemas-microsoft-com:vml" Requires="v">
                    <p:oleObj spid="_x0000_s3089" name="" r:id="rId6" imgW="177800" imgH="189865" progId="Equation.DSMT4">
                      <p:embed/>
                    </p:oleObj>
                  </mc:Choice>
                  <mc:Fallback>
                    <p:oleObj name="" r:id="rId6" imgW="177800" imgH="189865" progId="Equation.DSMT4">
                      <p:embed/>
                      <p:pic>
                        <p:nvPicPr>
                          <p:cNvPr id="0" name="图片 3088"/>
                          <p:cNvPicPr/>
                          <p:nvPr/>
                        </p:nvPicPr>
                        <p:blipFill>
                          <a:blip r:embed="rId7"/>
                          <a:stretch>
                            <a:fillRect/>
                          </a:stretch>
                        </p:blipFill>
                        <p:spPr>
                          <a:xfrm>
                            <a:off x="5220" y="2512"/>
                            <a:ext cx="251" cy="264"/>
                          </a:xfrm>
                          <a:prstGeom prst="rect">
                            <a:avLst/>
                          </a:prstGeom>
                          <a:noFill/>
                          <a:ln w="38100">
                            <a:noFill/>
                            <a:miter/>
                          </a:ln>
                        </p:spPr>
                      </p:pic>
                    </p:oleObj>
                  </mc:Fallback>
                </mc:AlternateContent>
              </a:graphicData>
            </a:graphic>
          </p:graphicFrame>
        </p:grpSp>
        <p:graphicFrame>
          <p:nvGraphicFramePr>
            <p:cNvPr id="36868" name="Object 7"/>
            <p:cNvGraphicFramePr/>
            <p:nvPr/>
          </p:nvGraphicFramePr>
          <p:xfrm>
            <a:off x="1673" y="2996"/>
            <a:ext cx="1888" cy="455"/>
          </p:xfrm>
          <a:graphic>
            <a:graphicData uri="http://schemas.openxmlformats.org/presentationml/2006/ole">
              <mc:AlternateContent xmlns:mc="http://schemas.openxmlformats.org/markup-compatibility/2006">
                <mc:Choice xmlns:v="urn:schemas-microsoft-com:vml" Requires="v">
                  <p:oleObj spid="_x0000_s3177" name="" r:id="rId8" imgW="1777365" imgH="431800" progId="Equation.DSMT4">
                    <p:embed/>
                  </p:oleObj>
                </mc:Choice>
                <mc:Fallback>
                  <p:oleObj name="" r:id="rId8" imgW="1777365" imgH="431800" progId="Equation.DSMT4">
                    <p:embed/>
                    <p:pic>
                      <p:nvPicPr>
                        <p:cNvPr id="0" name="图片 3176"/>
                        <p:cNvPicPr/>
                        <p:nvPr/>
                      </p:nvPicPr>
                      <p:blipFill>
                        <a:blip r:embed="rId9"/>
                        <a:stretch>
                          <a:fillRect/>
                        </a:stretch>
                      </p:blipFill>
                      <p:spPr>
                        <a:xfrm>
                          <a:off x="1673" y="2996"/>
                          <a:ext cx="1888" cy="455"/>
                        </a:xfrm>
                        <a:prstGeom prst="rect">
                          <a:avLst/>
                        </a:prstGeom>
                        <a:noFill/>
                        <a:ln w="38100">
                          <a:noFill/>
                          <a:miter/>
                        </a:ln>
                      </p:spPr>
                    </p:pic>
                  </p:oleObj>
                </mc:Fallback>
              </mc:AlternateContent>
            </a:graphicData>
          </a:graphic>
        </p:graphicFrame>
        <p:graphicFrame>
          <p:nvGraphicFramePr>
            <p:cNvPr id="36869" name="Object 8"/>
            <p:cNvGraphicFramePr/>
            <p:nvPr/>
          </p:nvGraphicFramePr>
          <p:xfrm>
            <a:off x="793" y="3375"/>
            <a:ext cx="449" cy="482"/>
          </p:xfrm>
          <a:graphic>
            <a:graphicData uri="http://schemas.openxmlformats.org/presentationml/2006/ole">
              <mc:AlternateContent xmlns:mc="http://schemas.openxmlformats.org/markup-compatibility/2006">
                <mc:Choice xmlns:v="urn:schemas-microsoft-com:vml" Requires="v">
                  <p:oleObj spid="_x0000_s3112" name="" r:id="rId10" imgW="393700" imgH="419100" progId="Equation.DSMT4">
                    <p:embed/>
                  </p:oleObj>
                </mc:Choice>
                <mc:Fallback>
                  <p:oleObj name="" r:id="rId10" imgW="393700" imgH="419100" progId="Equation.DSMT4">
                    <p:embed/>
                    <p:pic>
                      <p:nvPicPr>
                        <p:cNvPr id="0" name="图片 3111"/>
                        <p:cNvPicPr/>
                        <p:nvPr/>
                      </p:nvPicPr>
                      <p:blipFill>
                        <a:blip r:embed="rId11"/>
                        <a:stretch>
                          <a:fillRect/>
                        </a:stretch>
                      </p:blipFill>
                      <p:spPr>
                        <a:xfrm>
                          <a:off x="793" y="3375"/>
                          <a:ext cx="449" cy="482"/>
                        </a:xfrm>
                        <a:prstGeom prst="rect">
                          <a:avLst/>
                        </a:prstGeom>
                        <a:noFill/>
                        <a:ln w="38100">
                          <a:noFill/>
                          <a:miter/>
                        </a:ln>
                      </p:spPr>
                    </p:pic>
                  </p:oleObj>
                </mc:Fallback>
              </mc:AlternateContent>
            </a:graphicData>
          </a:graphic>
        </p:graphicFrame>
        <p:graphicFrame>
          <p:nvGraphicFramePr>
            <p:cNvPr id="36870" name="Object 9"/>
            <p:cNvGraphicFramePr/>
            <p:nvPr/>
          </p:nvGraphicFramePr>
          <p:xfrm>
            <a:off x="2336" y="3395"/>
            <a:ext cx="296" cy="390"/>
          </p:xfrm>
          <a:graphic>
            <a:graphicData uri="http://schemas.openxmlformats.org/presentationml/2006/ole">
              <mc:AlternateContent xmlns:mc="http://schemas.openxmlformats.org/markup-compatibility/2006">
                <mc:Choice xmlns:v="urn:schemas-microsoft-com:vml" Requires="v">
                  <p:oleObj spid="_x0000_s3115" name="" r:id="rId12" imgW="177800" imgH="240665" progId="Equation.DSMT4">
                    <p:embed/>
                  </p:oleObj>
                </mc:Choice>
                <mc:Fallback>
                  <p:oleObj name="" r:id="rId12" imgW="177800" imgH="240665" progId="Equation.DSMT4">
                    <p:embed/>
                    <p:pic>
                      <p:nvPicPr>
                        <p:cNvPr id="0" name="图片 3114"/>
                        <p:cNvPicPr/>
                        <p:nvPr/>
                      </p:nvPicPr>
                      <p:blipFill>
                        <a:blip r:embed="rId13"/>
                        <a:stretch>
                          <a:fillRect/>
                        </a:stretch>
                      </p:blipFill>
                      <p:spPr>
                        <a:xfrm>
                          <a:off x="2336" y="3395"/>
                          <a:ext cx="296" cy="390"/>
                        </a:xfrm>
                        <a:prstGeom prst="rect">
                          <a:avLst/>
                        </a:prstGeom>
                        <a:noFill/>
                        <a:ln w="38100">
                          <a:noFill/>
                          <a:miter/>
                        </a:ln>
                      </p:spPr>
                    </p:pic>
                  </p:oleObj>
                </mc:Fallback>
              </mc:AlternateContent>
            </a:graphicData>
          </a:graphic>
        </p:graphicFrame>
      </p:grpSp>
      <p:sp>
        <p:nvSpPr>
          <p:cNvPr id="36876" name="Rectangle 10"/>
          <p:cNvSpPr/>
          <p:nvPr/>
        </p:nvSpPr>
        <p:spPr>
          <a:xfrm>
            <a:off x="323850" y="188913"/>
            <a:ext cx="3167063" cy="460375"/>
          </a:xfrm>
          <a:prstGeom prst="rect">
            <a:avLst/>
          </a:prstGeom>
          <a:noFill/>
          <a:ln w="9525">
            <a:noFill/>
          </a:ln>
        </p:spPr>
        <p:txBody>
          <a:bodyPr>
            <a:spAutoFit/>
          </a:bodyPr>
          <a:p>
            <a:pPr indent="266700" algn="just"/>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⑵  </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讨论</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4155" name="Object 11"/>
          <p:cNvGraphicFramePr/>
          <p:nvPr/>
        </p:nvGraphicFramePr>
        <p:xfrm>
          <a:off x="625158" y="1170940"/>
          <a:ext cx="8375650" cy="1249363"/>
        </p:xfrm>
        <a:graphic>
          <a:graphicData uri="http://schemas.openxmlformats.org/presentationml/2006/ole">
            <mc:AlternateContent xmlns:mc="http://schemas.openxmlformats.org/markup-compatibility/2006">
              <mc:Choice xmlns:v="urn:schemas-microsoft-com:vml" Requires="v">
                <p:oleObj spid="_x0000_s3229" name="" r:id="rId14" imgW="4940300" imgH="736600" progId="Equation.DSMT4">
                  <p:embed/>
                </p:oleObj>
              </mc:Choice>
              <mc:Fallback>
                <p:oleObj name="" r:id="rId14" imgW="4940300" imgH="736600" progId="Equation.DSMT4">
                  <p:embed/>
                  <p:pic>
                    <p:nvPicPr>
                      <p:cNvPr id="0" name="图片 3228"/>
                      <p:cNvPicPr/>
                      <p:nvPr/>
                    </p:nvPicPr>
                    <p:blipFill>
                      <a:blip r:embed="rId15"/>
                      <a:stretch>
                        <a:fillRect/>
                      </a:stretch>
                    </p:blipFill>
                    <p:spPr>
                      <a:xfrm>
                        <a:off x="625158" y="1170940"/>
                        <a:ext cx="8375650" cy="1249363"/>
                      </a:xfrm>
                      <a:prstGeom prst="rect">
                        <a:avLst/>
                      </a:prstGeom>
                      <a:noFill/>
                      <a:ln w="38100">
                        <a:noFill/>
                        <a:miter/>
                      </a:ln>
                    </p:spPr>
                  </p:pic>
                </p:oleObj>
              </mc:Fallback>
            </mc:AlternateContent>
          </a:graphicData>
        </a:graphic>
      </p:graphicFrame>
      <p:graphicFrame>
        <p:nvGraphicFramePr>
          <p:cNvPr id="134156" name="Object 12"/>
          <p:cNvGraphicFramePr/>
          <p:nvPr/>
        </p:nvGraphicFramePr>
        <p:xfrm>
          <a:off x="625475" y="653733"/>
          <a:ext cx="8518525" cy="473075"/>
        </p:xfrm>
        <a:graphic>
          <a:graphicData uri="http://schemas.openxmlformats.org/presentationml/2006/ole">
            <mc:AlternateContent xmlns:mc="http://schemas.openxmlformats.org/markup-compatibility/2006">
              <mc:Choice xmlns:v="urn:schemas-microsoft-com:vml" Requires="v">
                <p:oleObj spid="_x0000_s3230" name="" r:id="rId16" imgW="5016500" imgH="279400" progId="Equation.DSMT4">
                  <p:embed/>
                </p:oleObj>
              </mc:Choice>
              <mc:Fallback>
                <p:oleObj name="" r:id="rId16" imgW="5016500" imgH="279400" progId="Equation.DSMT4">
                  <p:embed/>
                  <p:pic>
                    <p:nvPicPr>
                      <p:cNvPr id="0" name="图片 3229"/>
                      <p:cNvPicPr/>
                      <p:nvPr/>
                    </p:nvPicPr>
                    <p:blipFill>
                      <a:blip r:embed="rId17"/>
                      <a:stretch>
                        <a:fillRect/>
                      </a:stretch>
                    </p:blipFill>
                    <p:spPr>
                      <a:xfrm>
                        <a:off x="625475" y="653733"/>
                        <a:ext cx="8518525" cy="473075"/>
                      </a:xfrm>
                      <a:prstGeom prst="rect">
                        <a:avLst/>
                      </a:prstGeom>
                      <a:noFill/>
                      <a:ln w="38100">
                        <a:noFill/>
                        <a:miter/>
                      </a:ln>
                    </p:spPr>
                  </p:pic>
                </p:oleObj>
              </mc:Fallback>
            </mc:AlternateContent>
          </a:graphicData>
        </a:graphic>
      </p:graphicFrame>
    </p:spTree>
    <p:custDataLst>
      <p:tags r:id="rId1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4155"/>
                                        </p:tgtEl>
                                        <p:attrNameLst>
                                          <p:attrName>style.visibility</p:attrName>
                                        </p:attrNameLst>
                                      </p:cBhvr>
                                      <p:to>
                                        <p:strVal val="visible"/>
                                      </p:to>
                                    </p:set>
                                    <p:animEffect transition="in" filter="blinds(horizontal)">
                                      <p:cBhvr>
                                        <p:cTn id="7" dur="500"/>
                                        <p:tgtEl>
                                          <p:spTgt spid="134155"/>
                                        </p:tgtEl>
                                      </p:cBhvr>
                                    </p:animEffect>
                                  </p:childTnLst>
                                </p:cTn>
                              </p:par>
                              <p:par>
                                <p:cTn id="8" presetID="3" presetClass="entr" presetSubtype="10" fill="hold" nodeType="withEffect">
                                  <p:stCondLst>
                                    <p:cond delay="0"/>
                                  </p:stCondLst>
                                  <p:childTnLst>
                                    <p:set>
                                      <p:cBhvr>
                                        <p:cTn id="9" dur="1" fill="hold">
                                          <p:stCondLst>
                                            <p:cond delay="0"/>
                                          </p:stCondLst>
                                        </p:cTn>
                                        <p:tgtEl>
                                          <p:spTgt spid="134156"/>
                                        </p:tgtEl>
                                        <p:attrNameLst>
                                          <p:attrName>style.visibility</p:attrName>
                                        </p:attrNameLst>
                                      </p:cBhvr>
                                      <p:to>
                                        <p:strVal val="visible"/>
                                      </p:to>
                                    </p:set>
                                    <p:animEffect transition="in" filter="blinds(horizontal)">
                                      <p:cBhvr>
                                        <p:cTn id="10" dur="500"/>
                                        <p:tgtEl>
                                          <p:spTgt spid="13415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6875"/>
                                        </p:tgtEl>
                                        <p:attrNameLst>
                                          <p:attrName>style.visibility</p:attrName>
                                        </p:attrNameLst>
                                      </p:cBhvr>
                                      <p:to>
                                        <p:strVal val="visible"/>
                                      </p:to>
                                    </p:set>
                                    <p:animEffect transition="in" filter="blinds(horizontal)">
                                      <p:cBhvr>
                                        <p:cTn id="19" dur="500"/>
                                        <p:tgtEl>
                                          <p:spTgt spid="36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4"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graphicFrame>
        <p:nvGraphicFramePr>
          <p:cNvPr id="115715" name="Object 3"/>
          <p:cNvGraphicFramePr/>
          <p:nvPr/>
        </p:nvGraphicFramePr>
        <p:xfrm>
          <a:off x="1258888" y="1759268"/>
          <a:ext cx="5545137" cy="1152525"/>
        </p:xfrm>
        <a:graphic>
          <a:graphicData uri="http://schemas.openxmlformats.org/presentationml/2006/ole">
            <mc:AlternateContent xmlns:mc="http://schemas.openxmlformats.org/markup-compatibility/2006">
              <mc:Choice xmlns:v="urn:schemas-microsoft-com:vml" Requires="v">
                <p:oleObj spid="_x0000_s3090" name="" r:id="rId2" imgW="2463800" imgH="508000" progId="Equation.DSMT4">
                  <p:embed/>
                </p:oleObj>
              </mc:Choice>
              <mc:Fallback>
                <p:oleObj name="" r:id="rId2" imgW="2463800" imgH="508000" progId="Equation.DSMT4">
                  <p:embed/>
                  <p:pic>
                    <p:nvPicPr>
                      <p:cNvPr id="0" name="图片 3089"/>
                      <p:cNvPicPr/>
                      <p:nvPr/>
                    </p:nvPicPr>
                    <p:blipFill>
                      <a:blip r:embed="rId3"/>
                      <a:stretch>
                        <a:fillRect/>
                      </a:stretch>
                    </p:blipFill>
                    <p:spPr>
                      <a:xfrm>
                        <a:off x="1258888" y="1759268"/>
                        <a:ext cx="5545137" cy="1152525"/>
                      </a:xfrm>
                      <a:prstGeom prst="rect">
                        <a:avLst/>
                      </a:prstGeom>
                      <a:noFill/>
                      <a:ln w="38100">
                        <a:noFill/>
                        <a:miter/>
                      </a:ln>
                    </p:spPr>
                  </p:pic>
                </p:oleObj>
              </mc:Fallback>
            </mc:AlternateContent>
          </a:graphicData>
        </a:graphic>
      </p:graphicFrame>
      <p:graphicFrame>
        <p:nvGraphicFramePr>
          <p:cNvPr id="115717" name="Object 5"/>
          <p:cNvGraphicFramePr/>
          <p:nvPr/>
        </p:nvGraphicFramePr>
        <p:xfrm>
          <a:off x="1999933" y="3445510"/>
          <a:ext cx="4343400" cy="482600"/>
        </p:xfrm>
        <a:graphic>
          <a:graphicData uri="http://schemas.openxmlformats.org/presentationml/2006/ole">
            <mc:AlternateContent xmlns:mc="http://schemas.openxmlformats.org/markup-compatibility/2006">
              <mc:Choice xmlns:v="urn:schemas-microsoft-com:vml" Requires="v">
                <p:oleObj spid="_x0000_s3091" name="" r:id="rId4" imgW="1802130" imgH="203200" progId="Equation.DSMT4">
                  <p:embed/>
                </p:oleObj>
              </mc:Choice>
              <mc:Fallback>
                <p:oleObj name="" r:id="rId4" imgW="1802130" imgH="203200" progId="Equation.DSMT4">
                  <p:embed/>
                  <p:pic>
                    <p:nvPicPr>
                      <p:cNvPr id="0" name="图片 3090"/>
                      <p:cNvPicPr/>
                      <p:nvPr/>
                    </p:nvPicPr>
                    <p:blipFill>
                      <a:blip r:embed="rId5"/>
                      <a:stretch>
                        <a:fillRect/>
                      </a:stretch>
                    </p:blipFill>
                    <p:spPr>
                      <a:xfrm>
                        <a:off x="1999933" y="3445510"/>
                        <a:ext cx="4343400" cy="482600"/>
                      </a:xfrm>
                      <a:prstGeom prst="rect">
                        <a:avLst/>
                      </a:prstGeom>
                      <a:noFill/>
                      <a:ln w="38100">
                        <a:noFill/>
                        <a:miter/>
                      </a:ln>
                    </p:spPr>
                  </p:pic>
                </p:oleObj>
              </mc:Fallback>
            </mc:AlternateContent>
          </a:graphicData>
        </a:graphic>
      </p:graphicFrame>
      <p:grpSp>
        <p:nvGrpSpPr>
          <p:cNvPr id="2" name="Group 14"/>
          <p:cNvGrpSpPr/>
          <p:nvPr/>
        </p:nvGrpSpPr>
        <p:grpSpPr>
          <a:xfrm>
            <a:off x="420370" y="4072255"/>
            <a:ext cx="8686800" cy="460375"/>
            <a:chOff x="204" y="2614"/>
            <a:chExt cx="5472" cy="290"/>
          </a:xfrm>
        </p:grpSpPr>
        <p:sp>
          <p:nvSpPr>
            <p:cNvPr id="37902" name="Rectangle 2"/>
            <p:cNvSpPr/>
            <p:nvPr/>
          </p:nvSpPr>
          <p:spPr>
            <a:xfrm>
              <a:off x="204" y="2614"/>
              <a:ext cx="5472" cy="290"/>
            </a:xfrm>
            <a:prstGeom prst="rect">
              <a:avLst/>
            </a:prstGeom>
            <a:noFill/>
            <a:ln w="9525">
              <a:noFill/>
            </a:ln>
          </p:spPr>
          <p:txBody>
            <a:bodyPr>
              <a:spAutoFit/>
            </a:bodyPr>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所以             ，代入上式可得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7894" name="Object 6"/>
            <p:cNvGraphicFramePr/>
            <p:nvPr/>
          </p:nvGraphicFramePr>
          <p:xfrm>
            <a:off x="830" y="2644"/>
            <a:ext cx="768" cy="229"/>
          </p:xfrm>
          <a:graphic>
            <a:graphicData uri="http://schemas.openxmlformats.org/presentationml/2006/ole">
              <mc:AlternateContent xmlns:mc="http://schemas.openxmlformats.org/markup-compatibility/2006">
                <mc:Choice xmlns:v="urn:schemas-microsoft-com:vml" Requires="v">
                  <p:oleObj spid="_x0000_s3138" name="" r:id="rId6" imgW="635000" imgH="190500" progId="Equation.DSMT4">
                    <p:embed/>
                  </p:oleObj>
                </mc:Choice>
                <mc:Fallback>
                  <p:oleObj name="" r:id="rId6" imgW="635000" imgH="190500" progId="Equation.DSMT4">
                    <p:embed/>
                    <p:pic>
                      <p:nvPicPr>
                        <p:cNvPr id="0" name="图片 3137"/>
                        <p:cNvPicPr/>
                        <p:nvPr/>
                      </p:nvPicPr>
                      <p:blipFill>
                        <a:blip r:embed="rId7"/>
                        <a:stretch>
                          <a:fillRect/>
                        </a:stretch>
                      </p:blipFill>
                      <p:spPr>
                        <a:xfrm>
                          <a:off x="830" y="2644"/>
                          <a:ext cx="768" cy="229"/>
                        </a:xfrm>
                        <a:prstGeom prst="rect">
                          <a:avLst/>
                        </a:prstGeom>
                        <a:noFill/>
                        <a:ln w="38100">
                          <a:noFill/>
                          <a:miter/>
                        </a:ln>
                      </p:spPr>
                    </p:pic>
                  </p:oleObj>
                </mc:Fallback>
              </mc:AlternateContent>
            </a:graphicData>
          </a:graphic>
        </p:graphicFrame>
      </p:grpSp>
      <p:graphicFrame>
        <p:nvGraphicFramePr>
          <p:cNvPr id="115719" name="Object 7"/>
          <p:cNvGraphicFramePr/>
          <p:nvPr/>
        </p:nvGraphicFramePr>
        <p:xfrm>
          <a:off x="1466215" y="4695190"/>
          <a:ext cx="5040313" cy="1152525"/>
        </p:xfrm>
        <a:graphic>
          <a:graphicData uri="http://schemas.openxmlformats.org/presentationml/2006/ole">
            <mc:AlternateContent xmlns:mc="http://schemas.openxmlformats.org/markup-compatibility/2006">
              <mc:Choice xmlns:v="urn:schemas-microsoft-com:vml" Requires="v">
                <p:oleObj spid="_x0000_s3161" name="" r:id="rId8" imgW="2411730" imgH="546100" progId="Equation.DSMT4">
                  <p:embed/>
                </p:oleObj>
              </mc:Choice>
              <mc:Fallback>
                <p:oleObj name="" r:id="rId8" imgW="2411730" imgH="546100" progId="Equation.DSMT4">
                  <p:embed/>
                  <p:pic>
                    <p:nvPicPr>
                      <p:cNvPr id="0" name="图片 3160"/>
                      <p:cNvPicPr/>
                      <p:nvPr/>
                    </p:nvPicPr>
                    <p:blipFill>
                      <a:blip r:embed="rId9"/>
                      <a:stretch>
                        <a:fillRect/>
                      </a:stretch>
                    </p:blipFill>
                    <p:spPr>
                      <a:xfrm>
                        <a:off x="1466215" y="4695190"/>
                        <a:ext cx="5040313" cy="1152525"/>
                      </a:xfrm>
                      <a:prstGeom prst="rect">
                        <a:avLst/>
                      </a:prstGeom>
                      <a:noFill/>
                      <a:ln w="38100">
                        <a:noFill/>
                        <a:miter/>
                      </a:ln>
                    </p:spPr>
                  </p:pic>
                </p:oleObj>
              </mc:Fallback>
            </mc:AlternateContent>
          </a:graphicData>
        </a:graphic>
      </p:graphicFrame>
      <p:sp>
        <p:nvSpPr>
          <p:cNvPr id="37896" name="Rectangle 8"/>
          <p:cNvSpPr/>
          <p:nvPr/>
        </p:nvSpPr>
        <p:spPr>
          <a:xfrm>
            <a:off x="323850" y="333375"/>
            <a:ext cx="8686800" cy="460375"/>
          </a:xfrm>
          <a:prstGeom prst="rect">
            <a:avLst/>
          </a:prstGeom>
          <a:noFill/>
          <a:ln w="9525">
            <a:noFill/>
          </a:ln>
        </p:spPr>
        <p:txBody>
          <a:bodyPr>
            <a:spAutoFit/>
          </a:bodyPr>
          <a:p>
            <a:pPr indent="266700" algn="just"/>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垂直极化波的斜入射</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5721" name="Rectangle 9"/>
          <p:cNvSpPr/>
          <p:nvPr/>
        </p:nvSpPr>
        <p:spPr>
          <a:xfrm>
            <a:off x="360045" y="800418"/>
            <a:ext cx="4176713" cy="460375"/>
          </a:xfrm>
          <a:prstGeom prst="rect">
            <a:avLst/>
          </a:prstGeom>
          <a:noFill/>
          <a:ln w="9525">
            <a:noFill/>
          </a:ln>
        </p:spPr>
        <p:txBody>
          <a:bodyPr>
            <a:spAutoFit/>
          </a:bodyPr>
          <a:p>
            <a:pPr indent="266700" algn="just"/>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⑴  </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入射端的合场强</a:t>
            </a:r>
            <a:endPar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5722" name="Rectangle 10"/>
          <p:cNvSpPr/>
          <p:nvPr/>
        </p:nvSpPr>
        <p:spPr>
          <a:xfrm>
            <a:off x="854710" y="1293178"/>
            <a:ext cx="6264275" cy="460375"/>
          </a:xfrm>
          <a:prstGeom prst="rect">
            <a:avLst/>
          </a:prstGeom>
          <a:noFill/>
          <a:ln w="9525">
            <a:noFill/>
          </a:ln>
        </p:spPr>
        <p:txBody>
          <a:bodyPr>
            <a:spAutoFit/>
          </a:bodyPr>
          <a:p>
            <a:pPr indent="266700" algn="just" eaLnBrk="0" hangingPunct="0"/>
            <a:r>
              <a:rPr lang="zh-CN" altLang="en-US" sz="2400" dirty="0">
                <a:solidFill>
                  <a:schemeClr val="bg2"/>
                </a:solidFill>
                <a:latin typeface="微软雅黑" panose="020B0503020204020204" pitchFamily="34" charset="-122"/>
                <a:ea typeface="微软雅黑" panose="020B0503020204020204" pitchFamily="34" charset="-122"/>
              </a:rPr>
              <a:t>由图中可以看出，入射端总的电场</a:t>
            </a:r>
            <a:endParaRPr lang="zh-CN" altLang="en-US" sz="2400" dirty="0">
              <a:solidFill>
                <a:schemeClr val="bg2"/>
              </a:solidFill>
              <a:latin typeface="微软雅黑" panose="020B0503020204020204" pitchFamily="34" charset="-122"/>
              <a:ea typeface="微软雅黑" panose="020B0503020204020204" pitchFamily="34" charset="-122"/>
            </a:endParaRPr>
          </a:p>
        </p:txBody>
      </p:sp>
      <p:pic>
        <p:nvPicPr>
          <p:cNvPr id="115723" name="Picture 11" descr="tu6-7-1(b)"/>
          <p:cNvPicPr>
            <a:picLocks noChangeAspect="1"/>
          </p:cNvPicPr>
          <p:nvPr/>
        </p:nvPicPr>
        <p:blipFill>
          <a:blip r:embed="rId10"/>
          <a:stretch>
            <a:fillRect/>
          </a:stretch>
        </p:blipFill>
        <p:spPr>
          <a:xfrm>
            <a:off x="6119813" y="0"/>
            <a:ext cx="3024187" cy="2063750"/>
          </a:xfrm>
          <a:prstGeom prst="rect">
            <a:avLst/>
          </a:prstGeom>
          <a:noFill/>
          <a:ln w="9525">
            <a:noFill/>
          </a:ln>
        </p:spPr>
      </p:pic>
      <p:grpSp>
        <p:nvGrpSpPr>
          <p:cNvPr id="3" name="Group 13"/>
          <p:cNvGrpSpPr/>
          <p:nvPr/>
        </p:nvGrpSpPr>
        <p:grpSpPr>
          <a:xfrm>
            <a:off x="-142875" y="2919730"/>
            <a:ext cx="9120188" cy="525463"/>
            <a:chOff x="158" y="1842"/>
            <a:chExt cx="5745" cy="331"/>
          </a:xfrm>
        </p:grpSpPr>
        <p:graphicFrame>
          <p:nvGraphicFramePr>
            <p:cNvPr id="37893" name="Object 4"/>
            <p:cNvGraphicFramePr/>
            <p:nvPr/>
          </p:nvGraphicFramePr>
          <p:xfrm>
            <a:off x="4795" y="1842"/>
            <a:ext cx="576" cy="331"/>
          </p:xfrm>
          <a:graphic>
            <a:graphicData uri="http://schemas.openxmlformats.org/presentationml/2006/ole">
              <mc:AlternateContent xmlns:mc="http://schemas.openxmlformats.org/markup-compatibility/2006">
                <mc:Choice xmlns:v="urn:schemas-microsoft-com:vml" Requires="v">
                  <p:oleObj spid="_x0000_s3123" name="" r:id="rId11" imgW="443865" imgH="254000" progId="Equation.DSMT4">
                    <p:embed/>
                  </p:oleObj>
                </mc:Choice>
                <mc:Fallback>
                  <p:oleObj name="" r:id="rId11" imgW="443865" imgH="254000" progId="Equation.DSMT4">
                    <p:embed/>
                    <p:pic>
                      <p:nvPicPr>
                        <p:cNvPr id="0" name="图片 3122"/>
                        <p:cNvPicPr/>
                        <p:nvPr/>
                      </p:nvPicPr>
                      <p:blipFill>
                        <a:blip r:embed="rId12"/>
                        <a:stretch>
                          <a:fillRect/>
                        </a:stretch>
                      </p:blipFill>
                      <p:spPr>
                        <a:xfrm>
                          <a:off x="4795" y="1842"/>
                          <a:ext cx="576" cy="331"/>
                        </a:xfrm>
                        <a:prstGeom prst="rect">
                          <a:avLst/>
                        </a:prstGeom>
                        <a:noFill/>
                        <a:ln w="38100">
                          <a:noFill/>
                          <a:miter/>
                        </a:ln>
                      </p:spPr>
                    </p:pic>
                  </p:oleObj>
                </mc:Fallback>
              </mc:AlternateContent>
            </a:graphicData>
          </a:graphic>
        </p:graphicFrame>
        <p:sp>
          <p:nvSpPr>
            <p:cNvPr id="37901" name="Rectangle 12"/>
            <p:cNvSpPr/>
            <p:nvPr/>
          </p:nvSpPr>
          <p:spPr>
            <a:xfrm>
              <a:off x="158" y="1842"/>
              <a:ext cx="5745" cy="290"/>
            </a:xfrm>
            <a:prstGeom prst="rect">
              <a:avLst/>
            </a:prstGeom>
            <a:noFill/>
            <a:ln w="9525">
              <a:noFill/>
            </a:ln>
          </p:spPr>
          <p:txBody>
            <a:bodyPr>
              <a:spAutoFit/>
            </a:bodyPr>
            <a:p>
              <a:pPr indent="266700" algn="just" eaLnBrk="0" hangingPunct="0"/>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的平面上，由边界条件，</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1t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CN" sz="2400" i="1" baseline="-300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2t</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，即</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5723"/>
                                        </p:tgtEl>
                                        <p:attrNameLst>
                                          <p:attrName>style.visibility</p:attrName>
                                        </p:attrNameLst>
                                      </p:cBhvr>
                                      <p:to>
                                        <p:strVal val="visible"/>
                                      </p:to>
                                    </p:set>
                                    <p:animEffect transition="in" filter="blinds(horizontal)">
                                      <p:cBhvr>
                                        <p:cTn id="7" dur="500"/>
                                        <p:tgtEl>
                                          <p:spTgt spid="1157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5721"/>
                                        </p:tgtEl>
                                        <p:attrNameLst>
                                          <p:attrName>style.visibility</p:attrName>
                                        </p:attrNameLst>
                                      </p:cBhvr>
                                      <p:to>
                                        <p:strVal val="visible"/>
                                      </p:to>
                                    </p:set>
                                    <p:animEffect transition="in" filter="blinds(horizontal)">
                                      <p:cBhvr>
                                        <p:cTn id="12" dur="500"/>
                                        <p:tgtEl>
                                          <p:spTgt spid="1157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5722"/>
                                        </p:tgtEl>
                                        <p:attrNameLst>
                                          <p:attrName>style.visibility</p:attrName>
                                        </p:attrNameLst>
                                      </p:cBhvr>
                                      <p:to>
                                        <p:strVal val="visible"/>
                                      </p:to>
                                    </p:set>
                                    <p:animEffect transition="in" filter="blinds(horizontal)">
                                      <p:cBhvr>
                                        <p:cTn id="17" dur="500"/>
                                        <p:tgtEl>
                                          <p:spTgt spid="115722"/>
                                        </p:tgtEl>
                                      </p:cBhvr>
                                    </p:animEffect>
                                  </p:childTnLst>
                                </p:cTn>
                              </p:par>
                              <p:par>
                                <p:cTn id="18" presetID="3" presetClass="entr" presetSubtype="10" fill="hold" nodeType="withEffect">
                                  <p:stCondLst>
                                    <p:cond delay="0"/>
                                  </p:stCondLst>
                                  <p:childTnLst>
                                    <p:set>
                                      <p:cBhvr>
                                        <p:cTn id="19" dur="1" fill="hold">
                                          <p:stCondLst>
                                            <p:cond delay="0"/>
                                          </p:stCondLst>
                                        </p:cTn>
                                        <p:tgtEl>
                                          <p:spTgt spid="115715"/>
                                        </p:tgtEl>
                                        <p:attrNameLst>
                                          <p:attrName>style.visibility</p:attrName>
                                        </p:attrNameLst>
                                      </p:cBhvr>
                                      <p:to>
                                        <p:strVal val="visible"/>
                                      </p:to>
                                    </p:set>
                                    <p:animEffect transition="in" filter="blinds(horizontal)">
                                      <p:cBhvr>
                                        <p:cTn id="20" dur="500"/>
                                        <p:tgtEl>
                                          <p:spTgt spid="11571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15717"/>
                                        </p:tgtEl>
                                        <p:attrNameLst>
                                          <p:attrName>style.visibility</p:attrName>
                                        </p:attrNameLst>
                                      </p:cBhvr>
                                      <p:to>
                                        <p:strVal val="visible"/>
                                      </p:to>
                                    </p:set>
                                    <p:animEffect transition="in" filter="blinds(horizontal)">
                                      <p:cBhvr>
                                        <p:cTn id="30" dur="500"/>
                                        <p:tgtEl>
                                          <p:spTgt spid="11571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horizontal)">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15719"/>
                                        </p:tgtEl>
                                        <p:attrNameLst>
                                          <p:attrName>style.visibility</p:attrName>
                                        </p:attrNameLst>
                                      </p:cBhvr>
                                      <p:to>
                                        <p:strVal val="visible"/>
                                      </p:to>
                                    </p:set>
                                    <p:animEffect transition="in" filter="blinds(horizontal)">
                                      <p:cBhvr>
                                        <p:cTn id="40" dur="500"/>
                                        <p:tgtEl>
                                          <p:spTgt spid="115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1" grpId="0"/>
      <p:bldP spid="11572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16738" name="Rectangle 2"/>
          <p:cNvSpPr/>
          <p:nvPr/>
        </p:nvSpPr>
        <p:spPr>
          <a:xfrm>
            <a:off x="120333" y="677863"/>
            <a:ext cx="6248400" cy="460375"/>
          </a:xfrm>
          <a:prstGeom prst="rect">
            <a:avLst/>
          </a:prstGeom>
          <a:noFill/>
          <a:ln w="9525">
            <a:noFill/>
          </a:ln>
        </p:spPr>
        <p:txBody>
          <a:bodyPr>
            <a:spAutoFit/>
          </a:bodyPr>
          <a:p>
            <a:pPr indent="600075" algn="just"/>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入射端磁场的</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x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分量和</a:t>
            </a:r>
            <a:r>
              <a:rPr lang="en-US" altLang="zh-CN" sz="2400" i="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z </a:t>
            </a:r>
            <a:r>
              <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分量分别为         </a:t>
            </a:r>
            <a:endParaRPr lang="zh-CN" altLang="en-US" sz="2400"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6739" name="Object 3"/>
          <p:cNvGraphicFramePr/>
          <p:nvPr/>
        </p:nvGraphicFramePr>
        <p:xfrm>
          <a:off x="1175385" y="1292225"/>
          <a:ext cx="6146800" cy="2190750"/>
        </p:xfrm>
        <a:graphic>
          <a:graphicData uri="http://schemas.openxmlformats.org/presentationml/2006/ole">
            <mc:AlternateContent xmlns:mc="http://schemas.openxmlformats.org/markup-compatibility/2006">
              <mc:Choice xmlns:v="urn:schemas-microsoft-com:vml" Requires="v">
                <p:oleObj spid="_x0000_s3273" name="" r:id="rId2" imgW="3289300" imgH="1168400" progId="Equation.DSMT4">
                  <p:embed/>
                </p:oleObj>
              </mc:Choice>
              <mc:Fallback>
                <p:oleObj name="" r:id="rId2" imgW="3289300" imgH="1168400" progId="Equation.DSMT4">
                  <p:embed/>
                  <p:pic>
                    <p:nvPicPr>
                      <p:cNvPr id="0" name="图片 3272"/>
                      <p:cNvPicPr/>
                      <p:nvPr/>
                    </p:nvPicPr>
                    <p:blipFill>
                      <a:blip r:embed="rId3"/>
                      <a:stretch>
                        <a:fillRect/>
                      </a:stretch>
                    </p:blipFill>
                    <p:spPr>
                      <a:xfrm>
                        <a:off x="1175385" y="1292225"/>
                        <a:ext cx="6146800" cy="2190750"/>
                      </a:xfrm>
                      <a:prstGeom prst="rect">
                        <a:avLst/>
                      </a:prstGeom>
                      <a:noFill/>
                      <a:ln w="38100">
                        <a:noFill/>
                        <a:miter/>
                      </a:ln>
                    </p:spPr>
                  </p:pic>
                </p:oleObj>
              </mc:Fallback>
            </mc:AlternateContent>
          </a:graphicData>
        </a:graphic>
      </p:graphicFrame>
      <p:graphicFrame>
        <p:nvGraphicFramePr>
          <p:cNvPr id="116740" name="Object 4"/>
          <p:cNvGraphicFramePr/>
          <p:nvPr/>
        </p:nvGraphicFramePr>
        <p:xfrm>
          <a:off x="1103948" y="3488055"/>
          <a:ext cx="5805487" cy="2162175"/>
        </p:xfrm>
        <a:graphic>
          <a:graphicData uri="http://schemas.openxmlformats.org/presentationml/2006/ole">
            <mc:AlternateContent xmlns:mc="http://schemas.openxmlformats.org/markup-compatibility/2006">
              <mc:Choice xmlns:v="urn:schemas-microsoft-com:vml" Requires="v">
                <p:oleObj spid="_x0000_s3104" name="" r:id="rId4" imgW="3149600" imgH="1168400" progId="Equation.DSMT4">
                  <p:embed/>
                </p:oleObj>
              </mc:Choice>
              <mc:Fallback>
                <p:oleObj name="" r:id="rId4" imgW="3149600" imgH="1168400" progId="Equation.DSMT4">
                  <p:embed/>
                  <p:pic>
                    <p:nvPicPr>
                      <p:cNvPr id="0" name="图片 3103"/>
                      <p:cNvPicPr/>
                      <p:nvPr/>
                    </p:nvPicPr>
                    <p:blipFill>
                      <a:blip r:embed="rId5"/>
                      <a:stretch>
                        <a:fillRect/>
                      </a:stretch>
                    </p:blipFill>
                    <p:spPr>
                      <a:xfrm>
                        <a:off x="1103948" y="3488055"/>
                        <a:ext cx="5805487" cy="2162175"/>
                      </a:xfrm>
                      <a:prstGeom prst="rect">
                        <a:avLst/>
                      </a:prstGeom>
                      <a:noFill/>
                      <a:ln w="38100">
                        <a:noFill/>
                        <a:miter/>
                      </a:ln>
                    </p:spPr>
                  </p:pic>
                </p:oleObj>
              </mc:Fallback>
            </mc:AlternateContent>
          </a:graphicData>
        </a:graphic>
      </p:graphicFrame>
      <p:pic>
        <p:nvPicPr>
          <p:cNvPr id="116741" name="Picture 5" descr="tu6-7-1(b)"/>
          <p:cNvPicPr>
            <a:picLocks noChangeAspect="1"/>
          </p:cNvPicPr>
          <p:nvPr/>
        </p:nvPicPr>
        <p:blipFill>
          <a:blip r:embed="rId6"/>
          <a:stretch>
            <a:fillRect/>
          </a:stretch>
        </p:blipFill>
        <p:spPr>
          <a:xfrm>
            <a:off x="6107748" y="0"/>
            <a:ext cx="3024187" cy="2063750"/>
          </a:xfrm>
          <a:prstGeom prst="rect">
            <a:avLst/>
          </a:prstGeom>
          <a:noFill/>
          <a:ln w="9525">
            <a:noFill/>
          </a:ln>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6741"/>
                                        </p:tgtEl>
                                        <p:attrNameLst>
                                          <p:attrName>style.visibility</p:attrName>
                                        </p:attrNameLst>
                                      </p:cBhvr>
                                      <p:to>
                                        <p:strVal val="visible"/>
                                      </p:to>
                                    </p:set>
                                    <p:animEffect transition="in" filter="blinds(horizontal)">
                                      <p:cBhvr>
                                        <p:cTn id="7" dur="500"/>
                                        <p:tgtEl>
                                          <p:spTgt spid="1167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6738"/>
                                        </p:tgtEl>
                                        <p:attrNameLst>
                                          <p:attrName>style.visibility</p:attrName>
                                        </p:attrNameLst>
                                      </p:cBhvr>
                                      <p:to>
                                        <p:strVal val="visible"/>
                                      </p:to>
                                    </p:set>
                                    <p:animEffect transition="in" filter="blinds(horizontal)">
                                      <p:cBhvr>
                                        <p:cTn id="12" dur="500"/>
                                        <p:tgtEl>
                                          <p:spTgt spid="1167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6739"/>
                                        </p:tgtEl>
                                        <p:attrNameLst>
                                          <p:attrName>style.visibility</p:attrName>
                                        </p:attrNameLst>
                                      </p:cBhvr>
                                      <p:to>
                                        <p:strVal val="visible"/>
                                      </p:to>
                                    </p:set>
                                    <p:animEffect transition="in" filter="blinds(horizontal)">
                                      <p:cBhvr>
                                        <p:cTn id="17" dur="500"/>
                                        <p:tgtEl>
                                          <p:spTgt spid="1167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6740"/>
                                        </p:tgtEl>
                                        <p:attrNameLst>
                                          <p:attrName>style.visibility</p:attrName>
                                        </p:attrNameLst>
                                      </p:cBhvr>
                                      <p:to>
                                        <p:strVal val="visible"/>
                                      </p:to>
                                    </p:set>
                                    <p:animEffect transition="in" filter="blinds(horizontal)">
                                      <p:cBhvr>
                                        <p:cTn id="22" dur="5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p:bldLst>
  </p:timing>
</p:sld>
</file>

<file path=ppt/tags/tag1.xml><?xml version="1.0" encoding="utf-8"?>
<p:tagLst xmlns:p="http://schemas.openxmlformats.org/presentationml/2006/main">
  <p:tag name="KSO_WM_TEMPLATE_CATEGORY" val="custom"/>
  <p:tag name="KSO_WM_TEMPLATE_INDEX" val="20184571"/>
  <p:tag name="KSO_WM_TAG_VERSION" val="1.0"/>
  <p:tag name="KSO_WM_TEMPLATE_THUMBS_INDEX" val="1、9、12、16、5、21"/>
  <p:tag name="KSO_WM_BEAUTIFY_FLAG" val="#wm#"/>
  <p:tag name="KSO_WM_TEMPLATE_SUBCATEGORY" val="0"/>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3.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4.xml><?xml version="1.0" encoding="utf-8"?>
<p:tagLst xmlns:p="http://schemas.openxmlformats.org/presentationml/2006/main">
  <p:tag name="KSO_WM_TEMPLATE_CATEGORY" val="custom"/>
  <p:tag name="KSO_WM_TEMPLATE_INDEX" val="20184571"/>
  <p:tag name="KSO_WM_UNIT_TYPE" val="a"/>
  <p:tag name="KSO_WM_UNIT_INDEX" val="1"/>
  <p:tag name="KSO_WM_UNIT_ID" val="custom20184571_1*a*1"/>
  <p:tag name="KSO_WM_UNIT_LAYERLEVEL" val="1"/>
  <p:tag name="KSO_WM_UNIT_VALUE" val="10"/>
  <p:tag name="KSO_WM_UNIT_ISCONTENTSTITLE" val="0"/>
  <p:tag name="KSO_WM_UNIT_HIGHLIGHT" val="0"/>
  <p:tag name="KSO_WM_UNIT_COMPATIBLE" val="0"/>
  <p:tag name="KSO_WM_BEAUTIFY_FLAG" val="#wm#"/>
  <p:tag name="KSO_WM_TAG_VERSION" val="1.0"/>
  <p:tag name="KSO_WM_UNIT_PRESET_TEXT" val="互联网电子商务PPT"/>
  <p:tag name="KSO_WM_UNIT_NOCLEAR" val="0"/>
  <p:tag name="KSO_WM_UNIT_DIAGRAM_ISNUMVISUAL" val="0"/>
  <p:tag name="KSO_WM_UNIT_DIAGRAM_ISREFERUNIT" val="0"/>
</p:tagLst>
</file>

<file path=ppt/tags/tag105.xml><?xml version="1.0" encoding="utf-8"?>
<p:tagLst xmlns:p="http://schemas.openxmlformats.org/presentationml/2006/main">
  <p:tag name="KSO_WM_TEMPLATE_CATEGORY" val="custom"/>
  <p:tag name="KSO_WM_TEMPLATE_INDEX" val="20184571"/>
  <p:tag name="KSO_WM_UNIT_TYPE" val="a"/>
  <p:tag name="KSO_WM_UNIT_INDEX" val="1"/>
  <p:tag name="KSO_WM_UNIT_ID" val="custom20184571_1*a*1"/>
  <p:tag name="KSO_WM_UNIT_LAYERLEVEL" val="1"/>
  <p:tag name="KSO_WM_UNIT_VALUE" val="10"/>
  <p:tag name="KSO_WM_UNIT_ISCONTENTSTITLE" val="0"/>
  <p:tag name="KSO_WM_UNIT_HIGHLIGHT" val="0"/>
  <p:tag name="KSO_WM_UNIT_COMPATIBLE" val="0"/>
  <p:tag name="KSO_WM_BEAUTIFY_FLAG" val="#wm#"/>
  <p:tag name="KSO_WM_TAG_VERSION" val="1.0"/>
  <p:tag name="KSO_WM_UNIT_PRESET_TEXT" val="互联网电子商务PPT"/>
  <p:tag name="KSO_WM_UNIT_NOCLEAR" val="0"/>
  <p:tag name="KSO_WM_UNIT_DIAGRAM_ISNUMVISUAL" val="0"/>
  <p:tag name="KSO_WM_UNIT_DIAGRAM_ISREFERUNIT" val="0"/>
</p:tagLst>
</file>

<file path=ppt/tags/tag106.xml><?xml version="1.0" encoding="utf-8"?>
<p:tagLst xmlns:p="http://schemas.openxmlformats.org/presentationml/2006/main">
  <p:tag name="KSO_WM_TEMPLATE_CATEGORY" val="custom"/>
  <p:tag name="KSO_WM_TEMPLATE_INDEX" val="20184571"/>
  <p:tag name="KSO_WM_TAG_VERSION" val="1.0"/>
  <p:tag name="KSO_WM_SLIDE_ID" val="custom20184571_12"/>
  <p:tag name="KSO_WM_SLIDE_INDEX" val="12"/>
  <p:tag name="KSO_WM_SLIDE_ITEM_CNT" val="0"/>
  <p:tag name="KSO_WM_SLIDE_LAYOUT" val="a_e"/>
  <p:tag name="KSO_WM_SLIDE_LAYOUT_CNT" val="1_1"/>
  <p:tag name="KSO_WM_SLIDE_TYPE" val="sectionTitle"/>
  <p:tag name="KSO_WM_BEAUTIFY_FLAG" val="#wm#"/>
  <p:tag name="KSO_WM_TEMPLATE_SUBCATEGORY" val="0"/>
  <p:tag name="KSO_WM_SLIDE_SUBTYPE" val="pureTxt"/>
  <p:tag name="KSO_WM_SPECIAL_SOURCE" val="bdnull"/>
</p:tagLst>
</file>

<file path=ppt/tags/tag10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0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0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1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1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1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1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1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16.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1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1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1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2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2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2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2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2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26.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2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2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2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3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3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3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3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3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36.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3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3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3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4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4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4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4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4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46.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4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4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4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5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5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5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5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5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56.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5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5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5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6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6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6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6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6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66.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6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6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6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7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7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7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7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7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76.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7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7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7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8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8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8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8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8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86.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8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8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8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9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9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9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9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9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96.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9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9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19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7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0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0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0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0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0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06.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0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0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0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1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1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1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14.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1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16.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1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1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1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0.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21.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22.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2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SLIDE_INDEX" val="2"/>
  <p:tag name="KSO_WM_SLIDE_ID" val="custom20184571_2"/>
  <p:tag name="KSO_WM_TAG_VERSION" val="1.0"/>
  <p:tag name="KSO_WM_TEMPLATE_INDEX" val="20184571"/>
  <p:tag name="KSO_WM_TEMPLATE_CATEGORY" val="custom"/>
  <p:tag name="KSO_WM_TEMPLATE_SUBCATEGORY" val="0"/>
  <p:tag name="KSO_WM_SLIDE_SUBTYPE" val="pureTxt"/>
  <p:tag name="KSO_WM_SPECIAL_SOURCE" val="bdnull"/>
</p:tagLst>
</file>

<file path=ppt/tags/tag224.xml><?xml version="1.0" encoding="utf-8"?>
<p:tagLst xmlns:p="http://schemas.openxmlformats.org/presentationml/2006/main">
  <p:tag name="KSO_WM_TEMPLATE_CATEGORY" val="custom"/>
  <p:tag name="KSO_WM_TEMPLATE_INDEX" val="20184571"/>
  <p:tag name="KSO_WM_UNIT_TYPE" val="a"/>
  <p:tag name="KSO_WM_UNIT_INDEX" val="1"/>
  <p:tag name="KSO_WM_UNIT_ID" val="custom20184571_21*a*1"/>
  <p:tag name="KSO_WM_UNIT_LAYERLEVEL" val="1"/>
  <p:tag name="KSO_WM_UNIT_VALUE" val="7"/>
  <p:tag name="KSO_WM_UNIT_ISCONTENTSTITLE" val="0"/>
  <p:tag name="KSO_WM_UNIT_HIGHLIGHT" val="0"/>
  <p:tag name="KSO_WM_UNIT_COMPATIBLE" val="0"/>
  <p:tag name="KSO_WM_BEAUTIFY_FLAG" val="#wm#"/>
  <p:tag name="KSO_WM_TAG_VERSION" val="1.0"/>
  <p:tag name="KSO_WM_UNIT_PRESET_TEXT" val="THANK YOU"/>
  <p:tag name="KSO_WM_UNIT_NOCLEAR" val="0"/>
  <p:tag name="KSO_WM_UNIT_DIAGRAM_ISNUMVISUAL" val="0"/>
  <p:tag name="KSO_WM_UNIT_DIAGRAM_ISREFERUNIT" val="0"/>
</p:tagLst>
</file>

<file path=ppt/tags/tag225.xml><?xml version="1.0" encoding="utf-8"?>
<p:tagLst xmlns:p="http://schemas.openxmlformats.org/presentationml/2006/main">
  <p:tag name="KSO_WM_TEMPLATE_CATEGORY" val="custom"/>
  <p:tag name="KSO_WM_TEMPLATE_INDEX" val="20184571"/>
  <p:tag name="KSO_WM_TAG_VERSION" val="1.0"/>
  <p:tag name="KSO_WM_SLIDE_ID" val="custom20184571_21"/>
  <p:tag name="KSO_WM_SLIDE_INDEX" val="21"/>
  <p:tag name="KSO_WM_SLIDE_ITEM_CNT" val="0"/>
  <p:tag name="KSO_WM_SLIDE_LAYOUT" val="a"/>
  <p:tag name="KSO_WM_SLIDE_LAYOUT_CNT" val="1"/>
  <p:tag name="KSO_WM_SLIDE_TYPE" val="endPage"/>
  <p:tag name="KSO_WM_BEAUTIFY_FLAG" val="#wm#"/>
  <p:tag name="KSO_WM_TEMPLATE_SUBCATEGORY" val="0"/>
  <p:tag name="KSO_WM_SLIDE_SUBTYPE" val="pureTxt"/>
  <p:tag name="KSO_WM_SPECIAL_SOURCE" val="bdnul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7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71"/>
</p:tagLst>
</file>

<file path=ppt/tags/tag37.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7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xml><?xml version="1.0" encoding="utf-8"?>
<p:tagLst xmlns:p="http://schemas.openxmlformats.org/presentationml/2006/main">
  <p:tag name="KSO_WM_TEMPLATE_CATEGORY" val="custom"/>
  <p:tag name="KSO_WM_TEMPLATE_INDEX" val="20184571"/>
  <p:tag name="KSO_WM_TAG_VERSION" val="1.0"/>
  <p:tag name="KSO_WM_TEMPLATE_THUMBS_INDEX" val="1、9、12、16、5、21"/>
  <p:tag name="KSO_WM_BEAUTIFY_FLAG" val="#wm#"/>
  <p:tag name="KSO_WM_TEMPLATE_SUBCATEGORY" val="0"/>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heme/theme1.xml><?xml version="1.0" encoding="utf-8"?>
<a:theme xmlns:a="http://schemas.openxmlformats.org/drawingml/2006/main" name="2_自定义设计方案">
  <a:themeElements>
    <a:clrScheme name="2_自定义设计方案 1">
      <a:dk1>
        <a:srgbClr val="00A4E3"/>
      </a:dk1>
      <a:lt1>
        <a:srgbClr val="FFFFFF"/>
      </a:lt1>
      <a:dk2>
        <a:srgbClr val="0D2A4D"/>
      </a:dk2>
      <a:lt2>
        <a:srgbClr val="000F21"/>
      </a:lt2>
      <a:accent1>
        <a:srgbClr val="00AEEF"/>
      </a:accent1>
      <a:accent2>
        <a:srgbClr val="ED7D31"/>
      </a:accent2>
      <a:accent3>
        <a:srgbClr val="FFFFFF"/>
      </a:accent3>
      <a:accent4>
        <a:srgbClr val="008BC2"/>
      </a:accent4>
      <a:accent5>
        <a:srgbClr val="AAD3F6"/>
      </a:accent5>
      <a:accent6>
        <a:srgbClr val="D7712B"/>
      </a:accent6>
      <a:hlink>
        <a:srgbClr val="0563C1"/>
      </a:hlink>
      <a:folHlink>
        <a:srgbClr val="954F72"/>
      </a:folHlink>
    </a:clrScheme>
    <a:fontScheme name="2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自定义设计方案 1">
        <a:dk1>
          <a:srgbClr val="00A4E3"/>
        </a:dk1>
        <a:lt1>
          <a:srgbClr val="FFFFFF"/>
        </a:lt1>
        <a:dk2>
          <a:srgbClr val="0D2A4D"/>
        </a:dk2>
        <a:lt2>
          <a:srgbClr val="000F21"/>
        </a:lt2>
        <a:accent1>
          <a:srgbClr val="00AEEF"/>
        </a:accent1>
        <a:accent2>
          <a:srgbClr val="ED7D31"/>
        </a:accent2>
        <a:accent3>
          <a:srgbClr val="FFFFFF"/>
        </a:accent3>
        <a:accent4>
          <a:srgbClr val="008BC2"/>
        </a:accent4>
        <a:accent5>
          <a:srgbClr val="AAD3F6"/>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自定义设计方案">
  <a:themeElements>
    <a:clrScheme name="Office">
      <a:dk1>
        <a:srgbClr val="00A4E3"/>
      </a:dk1>
      <a:lt1>
        <a:srgbClr val="FFFFFF"/>
      </a:lt1>
      <a:dk2>
        <a:srgbClr val="0D2A4D"/>
      </a:dk2>
      <a:lt2>
        <a:srgbClr val="000F21"/>
      </a:lt2>
      <a:accent1>
        <a:srgbClr val="00AEEF"/>
      </a:accent1>
      <a:accent2>
        <a:srgbClr val="ED7D31"/>
      </a:accent2>
      <a:accent3>
        <a:srgbClr val="A5A5A5"/>
      </a:accent3>
      <a:accent4>
        <a:srgbClr val="FFC000"/>
      </a:accent4>
      <a:accent5>
        <a:srgbClr val="FFFFFF"/>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11527</Words>
  <Application>WPS 演示</Application>
  <PresentationFormat>宽屏</PresentationFormat>
  <Paragraphs>884</Paragraphs>
  <Slides>119</Slides>
  <Notes>15</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405</vt:i4>
      </vt:variant>
      <vt:variant>
        <vt:lpstr>幻灯片标题</vt:lpstr>
      </vt:variant>
      <vt:variant>
        <vt:i4>119</vt:i4>
      </vt:variant>
    </vt:vector>
  </HeadingPairs>
  <TitlesOfParts>
    <vt:vector size="539" baseType="lpstr">
      <vt:lpstr>Arial</vt:lpstr>
      <vt:lpstr>宋体</vt:lpstr>
      <vt:lpstr>Wingdings</vt:lpstr>
      <vt:lpstr>Times New Roman</vt:lpstr>
      <vt:lpstr>楷体_GB2312</vt:lpstr>
      <vt:lpstr>黑体</vt:lpstr>
      <vt:lpstr>微软雅黑</vt:lpstr>
      <vt:lpstr>Calibri</vt:lpstr>
      <vt:lpstr>Arial Unicode MS</vt:lpstr>
      <vt:lpstr>等线</vt:lpstr>
      <vt:lpstr>Symbol</vt:lpstr>
      <vt:lpstr>隶书</vt:lpstr>
      <vt:lpstr>2_自定义设计方案</vt:lpstr>
      <vt:lpstr>5_自定义设计方案</vt:lpstr>
      <vt:lpstr>2_空白设计模板</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路遥</cp:lastModifiedBy>
  <cp:revision>72</cp:revision>
  <dcterms:created xsi:type="dcterms:W3CDTF">2019-06-14T00:59:00Z</dcterms:created>
  <dcterms:modified xsi:type="dcterms:W3CDTF">2020-06-16T01:15:59Z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